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15" r:id="rId6"/>
    <p:sldId id="320" r:id="rId7"/>
    <p:sldId id="321" r:id="rId8"/>
    <p:sldId id="322" r:id="rId9"/>
    <p:sldId id="324" r:id="rId10"/>
    <p:sldId id="325" r:id="rId11"/>
    <p:sldId id="318" r:id="rId12"/>
    <p:sldId id="297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202C8F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E0B77-41CD-0FE6-22F2-8B25E3DA4627}" v="187" dt="2025-07-23T11:46:39.566"/>
    <p1510:client id="{B7E72A3D-29C8-6B41-BF72-D97279E3A68C}" v="41" dt="2025-07-23T06:25:04.097"/>
    <p1510:client id="{FD596B50-51CE-DCAD-1D87-39333995C484}" v="33" dt="2025-07-22T17:19:59.253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719"/>
  </p:normalViewPr>
  <p:slideViewPr>
    <p:cSldViewPr snapToGrid="0">
      <p:cViewPr varScale="1">
        <p:scale>
          <a:sx n="148" d="100"/>
          <a:sy n="148" d="100"/>
        </p:scale>
        <p:origin x="320" y="19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51CEE-461A-40F6-954B-E4BAB074D6E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Chin Tucks</a:t>
          </a:r>
        </a:p>
      </dgm:t>
    </dgm:pt>
    <dgm:pt modelId="{F05E38CF-D52F-4275-88E5-E1F1B6283638}" type="parTrans" cxnId="{5B8445E5-3062-44C0-81E2-8152569901EC}">
      <dgm:prSet/>
      <dgm:spPr/>
      <dgm:t>
        <a:bodyPr/>
        <a:lstStyle/>
        <a:p>
          <a:endParaRPr lang="en-US"/>
        </a:p>
      </dgm:t>
    </dgm:pt>
    <dgm:pt modelId="{36672EE7-AAD1-49A9-A403-DF8211D5BA9D}" type="sibTrans" cxnId="{5B8445E5-3062-44C0-81E2-8152569901EC}">
      <dgm:prSet/>
      <dgm:spPr/>
      <dgm:t>
        <a:bodyPr/>
        <a:lstStyle/>
        <a:p>
          <a:endParaRPr lang="en-US"/>
        </a:p>
      </dgm:t>
    </dgm:pt>
    <dgm:pt modelId="{242ABDF9-C479-4683-AF69-F4284B0BFB6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Isometric Floor Slides</a:t>
          </a:r>
        </a:p>
      </dgm:t>
    </dgm:pt>
    <dgm:pt modelId="{24A0ECF9-83E3-4629-A175-F80CDA6E72F5}" type="parTrans" cxnId="{5766B752-6F2A-485C-A327-14DBC115C52A}">
      <dgm:prSet/>
      <dgm:spPr/>
      <dgm:t>
        <a:bodyPr/>
        <a:lstStyle/>
        <a:p>
          <a:endParaRPr lang="en-US"/>
        </a:p>
      </dgm:t>
    </dgm:pt>
    <dgm:pt modelId="{33F6D944-7AD3-43A9-963F-C3D570C3C117}" type="sibTrans" cxnId="{5766B752-6F2A-485C-A327-14DBC115C52A}">
      <dgm:prSet/>
      <dgm:spPr/>
      <dgm:t>
        <a:bodyPr/>
        <a:lstStyle/>
        <a:p>
          <a:endParaRPr lang="en-US"/>
        </a:p>
      </dgm:t>
    </dgm:pt>
    <dgm:pt modelId="{766DA0AE-C2C7-4551-8064-B6D3C1F08ED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Neck stretches</a:t>
          </a:r>
        </a:p>
      </dgm:t>
    </dgm:pt>
    <dgm:pt modelId="{2DF2E555-BC92-4805-A33D-65A7E9434D58}" type="parTrans" cxnId="{32CD649A-4951-4784-9D8B-61EFFACA1970}">
      <dgm:prSet/>
      <dgm:spPr/>
      <dgm:t>
        <a:bodyPr/>
        <a:lstStyle/>
        <a:p>
          <a:endParaRPr lang="en-US"/>
        </a:p>
      </dgm:t>
    </dgm:pt>
    <dgm:pt modelId="{B5D1F245-93ED-4B8C-99E9-61FDAE3B0499}" type="sibTrans" cxnId="{32CD649A-4951-4784-9D8B-61EFFACA1970}">
      <dgm:prSet/>
      <dgm:spPr/>
      <dgm:t>
        <a:bodyPr/>
        <a:lstStyle/>
        <a:p>
          <a:endParaRPr lang="en-US"/>
        </a:p>
      </dgm:t>
    </dgm:pt>
    <dgm:pt modelId="{E40AAA32-4943-4CF9-8E34-B35DA2EB333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Chair Push Ups/Traction</a:t>
          </a:r>
        </a:p>
      </dgm:t>
    </dgm:pt>
    <dgm:pt modelId="{94F2DC71-6B36-4C60-8A9D-0440AA95B5AD}" type="parTrans" cxnId="{45BC4188-0EC6-48F0-8523-4F8075DA97F9}">
      <dgm:prSet/>
      <dgm:spPr/>
      <dgm:t>
        <a:bodyPr/>
        <a:lstStyle/>
        <a:p>
          <a:endParaRPr lang="en-US"/>
        </a:p>
      </dgm:t>
    </dgm:pt>
    <dgm:pt modelId="{8A4A2F00-32C4-4A4B-8276-D8F83ED5C7C3}" type="sibTrans" cxnId="{45BC4188-0EC6-48F0-8523-4F8075DA97F9}">
      <dgm:prSet/>
      <dgm:spPr/>
      <dgm:t>
        <a:bodyPr/>
        <a:lstStyle/>
        <a:p>
          <a:endParaRPr lang="en-US"/>
        </a:p>
      </dgm:t>
    </dgm:pt>
    <dgm:pt modelId="{9002DEED-09B5-4E4D-A62D-BF0090F1A0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Calf Raises</a:t>
          </a:r>
        </a:p>
      </dgm:t>
    </dgm:pt>
    <dgm:pt modelId="{166E851C-3A6D-474E-82DE-1D63C02E51B6}" type="parTrans" cxnId="{6A1B039E-73C3-456B-9A7F-BFD914F2619F}">
      <dgm:prSet/>
      <dgm:spPr/>
      <dgm:t>
        <a:bodyPr/>
        <a:lstStyle/>
        <a:p>
          <a:endParaRPr lang="en-US"/>
        </a:p>
      </dgm:t>
    </dgm:pt>
    <dgm:pt modelId="{5FE8CAF5-BD86-4801-8BAF-08277708A20A}" type="sibTrans" cxnId="{6A1B039E-73C3-456B-9A7F-BFD914F2619F}">
      <dgm:prSet/>
      <dgm:spPr/>
      <dgm:t>
        <a:bodyPr/>
        <a:lstStyle/>
        <a:p>
          <a:endParaRPr lang="en-US"/>
        </a:p>
      </dgm:t>
    </dgm:pt>
    <dgm:pt modelId="{2EACDC44-E215-48B6-AF20-5F040A873AE2}" type="pres">
      <dgm:prSet presAssocID="{148A0275-CDF7-47DF-9EA6-CEDF8B4A54B7}" presName="linear" presStyleCnt="0">
        <dgm:presLayoutVars>
          <dgm:animLvl val="lvl"/>
          <dgm:resizeHandles val="exact"/>
        </dgm:presLayoutVars>
      </dgm:prSet>
      <dgm:spPr/>
    </dgm:pt>
    <dgm:pt modelId="{114A9124-9E2B-4224-B3A1-5C13C8867403}" type="pres">
      <dgm:prSet presAssocID="{41851CEE-461A-40F6-954B-E4BAB074D6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1DFA462-97EC-4E5C-9B95-17A37B4BB7A3}" type="pres">
      <dgm:prSet presAssocID="{36672EE7-AAD1-49A9-A403-DF8211D5BA9D}" presName="spacer" presStyleCnt="0"/>
      <dgm:spPr/>
    </dgm:pt>
    <dgm:pt modelId="{F4575735-D113-43AE-BE32-F28F90A7E8DE}" type="pres">
      <dgm:prSet presAssocID="{242ABDF9-C479-4683-AF69-F4284B0BFB6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283C353-8673-4CD9-B5CB-072946171C59}" type="pres">
      <dgm:prSet presAssocID="{33F6D944-7AD3-43A9-963F-C3D570C3C117}" presName="spacer" presStyleCnt="0"/>
      <dgm:spPr/>
    </dgm:pt>
    <dgm:pt modelId="{D163E1E2-5075-4924-8A3E-43860A91E1BF}" type="pres">
      <dgm:prSet presAssocID="{766DA0AE-C2C7-4551-8064-B6D3C1F08E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D1BD2E-94C4-4723-9996-21FB0DBEEB6F}" type="pres">
      <dgm:prSet presAssocID="{B5D1F245-93ED-4B8C-99E9-61FDAE3B0499}" presName="spacer" presStyleCnt="0"/>
      <dgm:spPr/>
    </dgm:pt>
    <dgm:pt modelId="{C066B3FA-BC44-4507-AB2D-E1342AB0DF5B}" type="pres">
      <dgm:prSet presAssocID="{E40AAA32-4943-4CF9-8E34-B35DA2EB333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2DA485-FF4C-4ABF-BDC4-7B7AEF1402F8}" type="pres">
      <dgm:prSet presAssocID="{8A4A2F00-32C4-4A4B-8276-D8F83ED5C7C3}" presName="spacer" presStyleCnt="0"/>
      <dgm:spPr/>
    </dgm:pt>
    <dgm:pt modelId="{9CC97EB8-C5D2-4C15-90C9-05693DFCD24E}" type="pres">
      <dgm:prSet presAssocID="{9002DEED-09B5-4E4D-A62D-BF0090F1A054}" presName="parentText" presStyleLbl="node1" presStyleIdx="4" presStyleCnt="5" custLinFactNeighborY="3545">
        <dgm:presLayoutVars>
          <dgm:chMax val="0"/>
          <dgm:bulletEnabled val="1"/>
        </dgm:presLayoutVars>
      </dgm:prSet>
      <dgm:spPr/>
    </dgm:pt>
  </dgm:ptLst>
  <dgm:cxnLst>
    <dgm:cxn modelId="{849CAD18-01B3-4F60-AE19-39A19E1F67BF}" type="presOf" srcId="{E40AAA32-4943-4CF9-8E34-B35DA2EB3331}" destId="{C066B3FA-BC44-4507-AB2D-E1342AB0DF5B}" srcOrd="0" destOrd="0" presId="urn:microsoft.com/office/officeart/2005/8/layout/vList2"/>
    <dgm:cxn modelId="{682AD930-E902-4551-ACE3-D157485D15A0}" type="presOf" srcId="{766DA0AE-C2C7-4551-8064-B6D3C1F08ED9}" destId="{D163E1E2-5075-4924-8A3E-43860A91E1BF}" srcOrd="0" destOrd="0" presId="urn:microsoft.com/office/officeart/2005/8/layout/vList2"/>
    <dgm:cxn modelId="{5FA6D437-489E-4F32-BC8E-5D0DD28F3217}" type="presOf" srcId="{9002DEED-09B5-4E4D-A62D-BF0090F1A054}" destId="{9CC97EB8-C5D2-4C15-90C9-05693DFCD24E}" srcOrd="0" destOrd="0" presId="urn:microsoft.com/office/officeart/2005/8/layout/vList2"/>
    <dgm:cxn modelId="{5766B752-6F2A-485C-A327-14DBC115C52A}" srcId="{148A0275-CDF7-47DF-9EA6-CEDF8B4A54B7}" destId="{242ABDF9-C479-4683-AF69-F4284B0BFB63}" srcOrd="1" destOrd="0" parTransId="{24A0ECF9-83E3-4629-A175-F80CDA6E72F5}" sibTransId="{33F6D944-7AD3-43A9-963F-C3D570C3C117}"/>
    <dgm:cxn modelId="{1338BB7F-DEE5-4B81-BA5D-F42ABF9A32B4}" type="presOf" srcId="{41851CEE-461A-40F6-954B-E4BAB074D6E4}" destId="{114A9124-9E2B-4224-B3A1-5C13C8867403}" srcOrd="0" destOrd="0" presId="urn:microsoft.com/office/officeart/2005/8/layout/vList2"/>
    <dgm:cxn modelId="{45BC4188-0EC6-48F0-8523-4F8075DA97F9}" srcId="{148A0275-CDF7-47DF-9EA6-CEDF8B4A54B7}" destId="{E40AAA32-4943-4CF9-8E34-B35DA2EB3331}" srcOrd="3" destOrd="0" parTransId="{94F2DC71-6B36-4C60-8A9D-0440AA95B5AD}" sibTransId="{8A4A2F00-32C4-4A4B-8276-D8F83ED5C7C3}"/>
    <dgm:cxn modelId="{32CD649A-4951-4784-9D8B-61EFFACA1970}" srcId="{148A0275-CDF7-47DF-9EA6-CEDF8B4A54B7}" destId="{766DA0AE-C2C7-4551-8064-B6D3C1F08ED9}" srcOrd="2" destOrd="0" parTransId="{2DF2E555-BC92-4805-A33D-65A7E9434D58}" sibTransId="{B5D1F245-93ED-4B8C-99E9-61FDAE3B0499}"/>
    <dgm:cxn modelId="{6A1B039E-73C3-456B-9A7F-BFD914F2619F}" srcId="{148A0275-CDF7-47DF-9EA6-CEDF8B4A54B7}" destId="{9002DEED-09B5-4E4D-A62D-BF0090F1A054}" srcOrd="4" destOrd="0" parTransId="{166E851C-3A6D-474E-82DE-1D63C02E51B6}" sibTransId="{5FE8CAF5-BD86-4801-8BAF-08277708A20A}"/>
    <dgm:cxn modelId="{E4A2AFC7-E754-4E25-AA90-0E6260AF26D9}" type="presOf" srcId="{242ABDF9-C479-4683-AF69-F4284B0BFB63}" destId="{F4575735-D113-43AE-BE32-F28F90A7E8DE}" srcOrd="0" destOrd="0" presId="urn:microsoft.com/office/officeart/2005/8/layout/vList2"/>
    <dgm:cxn modelId="{5B8445E5-3062-44C0-81E2-8152569901EC}" srcId="{148A0275-CDF7-47DF-9EA6-CEDF8B4A54B7}" destId="{41851CEE-461A-40F6-954B-E4BAB074D6E4}" srcOrd="0" destOrd="0" parTransId="{F05E38CF-D52F-4275-88E5-E1F1B6283638}" sibTransId="{36672EE7-AAD1-49A9-A403-DF8211D5BA9D}"/>
    <dgm:cxn modelId="{D5B4B5FA-DA70-4D06-B9E6-70C8461EEF29}" type="presOf" srcId="{148A0275-CDF7-47DF-9EA6-CEDF8B4A54B7}" destId="{2EACDC44-E215-48B6-AF20-5F040A873AE2}" srcOrd="0" destOrd="0" presId="urn:microsoft.com/office/officeart/2005/8/layout/vList2"/>
    <dgm:cxn modelId="{ED06E2FD-2E31-455F-9DBA-A4D54C36D046}" type="presParOf" srcId="{2EACDC44-E215-48B6-AF20-5F040A873AE2}" destId="{114A9124-9E2B-4224-B3A1-5C13C8867403}" srcOrd="0" destOrd="0" presId="urn:microsoft.com/office/officeart/2005/8/layout/vList2"/>
    <dgm:cxn modelId="{17B5F3E1-B64F-46CD-9EDC-6DD8A53EF35A}" type="presParOf" srcId="{2EACDC44-E215-48B6-AF20-5F040A873AE2}" destId="{E1DFA462-97EC-4E5C-9B95-17A37B4BB7A3}" srcOrd="1" destOrd="0" presId="urn:microsoft.com/office/officeart/2005/8/layout/vList2"/>
    <dgm:cxn modelId="{72ED4BE7-B47D-4691-AEE3-4DD98FDDA6C3}" type="presParOf" srcId="{2EACDC44-E215-48B6-AF20-5F040A873AE2}" destId="{F4575735-D113-43AE-BE32-F28F90A7E8DE}" srcOrd="2" destOrd="0" presId="urn:microsoft.com/office/officeart/2005/8/layout/vList2"/>
    <dgm:cxn modelId="{A9F5BCAA-40B3-444E-B319-39D13AF2BB13}" type="presParOf" srcId="{2EACDC44-E215-48B6-AF20-5F040A873AE2}" destId="{D283C353-8673-4CD9-B5CB-072946171C59}" srcOrd="3" destOrd="0" presId="urn:microsoft.com/office/officeart/2005/8/layout/vList2"/>
    <dgm:cxn modelId="{67D4F012-50D5-41A7-B958-4CC88F28A3EE}" type="presParOf" srcId="{2EACDC44-E215-48B6-AF20-5F040A873AE2}" destId="{D163E1E2-5075-4924-8A3E-43860A91E1BF}" srcOrd="4" destOrd="0" presId="urn:microsoft.com/office/officeart/2005/8/layout/vList2"/>
    <dgm:cxn modelId="{F959505D-2E10-4C88-BD4D-E710BF51D06E}" type="presParOf" srcId="{2EACDC44-E215-48B6-AF20-5F040A873AE2}" destId="{5ED1BD2E-94C4-4723-9996-21FB0DBEEB6F}" srcOrd="5" destOrd="0" presId="urn:microsoft.com/office/officeart/2005/8/layout/vList2"/>
    <dgm:cxn modelId="{C9234143-05E6-4131-8813-38B40561B7EA}" type="presParOf" srcId="{2EACDC44-E215-48B6-AF20-5F040A873AE2}" destId="{C066B3FA-BC44-4507-AB2D-E1342AB0DF5B}" srcOrd="6" destOrd="0" presId="urn:microsoft.com/office/officeart/2005/8/layout/vList2"/>
    <dgm:cxn modelId="{3D1E89FF-5701-4088-AF41-11DFD72A7B57}" type="presParOf" srcId="{2EACDC44-E215-48B6-AF20-5F040A873AE2}" destId="{042DA485-FF4C-4ABF-BDC4-7B7AEF1402F8}" srcOrd="7" destOrd="0" presId="urn:microsoft.com/office/officeart/2005/8/layout/vList2"/>
    <dgm:cxn modelId="{E13319F7-1114-4A57-BEC7-974D24F175D7}" type="presParOf" srcId="{2EACDC44-E215-48B6-AF20-5F040A873AE2}" destId="{9CC97EB8-C5D2-4C15-90C9-05693DFCD2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ABDF9-C479-4683-AF69-F4284B0BFB6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3500" kern="1200"/>
            <a:t>Squats</a:t>
          </a:r>
          <a:r>
            <a:rPr lang="en-US" sz="3500" kern="1200">
              <a:latin typeface="Arial Black"/>
            </a:rPr>
            <a:t> </a:t>
          </a:r>
          <a:r>
            <a:rPr lang="en-US" sz="3500" kern="1200">
              <a:solidFill>
                <a:srgbClr val="FDFAF6"/>
              </a:solidFill>
              <a:latin typeface="Sabon Next LT"/>
              <a:ea typeface="+mn-ea"/>
              <a:cs typeface="+mn-cs"/>
            </a:rPr>
            <a:t>/ Jump Squats</a:t>
          </a:r>
        </a:p>
      </dgm:t>
    </dgm:pt>
    <dgm:pt modelId="{24A0ECF9-83E3-4629-A175-F80CDA6E72F5}" type="parTrans" cxnId="{5766B752-6F2A-485C-A327-14DBC115C52A}">
      <dgm:prSet/>
      <dgm:spPr/>
      <dgm:t>
        <a:bodyPr/>
        <a:lstStyle/>
        <a:p>
          <a:endParaRPr lang="en-US"/>
        </a:p>
      </dgm:t>
    </dgm:pt>
    <dgm:pt modelId="{33F6D944-7AD3-43A9-963F-C3D570C3C117}" type="sibTrans" cxnId="{5766B752-6F2A-485C-A327-14DBC115C52A}">
      <dgm:prSet/>
      <dgm:spPr/>
      <dgm:t>
        <a:bodyPr/>
        <a:lstStyle/>
        <a:p>
          <a:endParaRPr lang="en-US"/>
        </a:p>
      </dgm:t>
    </dgm:pt>
    <dgm:pt modelId="{766DA0AE-C2C7-4551-8064-B6D3C1F08ED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/>
            <a:t>Wall/</a:t>
          </a:r>
          <a:r>
            <a:rPr lang="en-US">
              <a:latin typeface="Arial Black"/>
            </a:rPr>
            <a:t> </a:t>
          </a:r>
          <a:r>
            <a:rPr lang="en-US"/>
            <a:t>Chair Sits</a:t>
          </a:r>
        </a:p>
      </dgm:t>
    </dgm:pt>
    <dgm:pt modelId="{2DF2E555-BC92-4805-A33D-65A7E9434D58}" type="parTrans" cxnId="{32CD649A-4951-4784-9D8B-61EFFACA1970}">
      <dgm:prSet/>
      <dgm:spPr/>
      <dgm:t>
        <a:bodyPr/>
        <a:lstStyle/>
        <a:p>
          <a:endParaRPr lang="en-US"/>
        </a:p>
      </dgm:t>
    </dgm:pt>
    <dgm:pt modelId="{B5D1F245-93ED-4B8C-99E9-61FDAE3B0499}" type="sibTrans" cxnId="{32CD649A-4951-4784-9D8B-61EFFACA1970}">
      <dgm:prSet/>
      <dgm:spPr/>
      <dgm:t>
        <a:bodyPr/>
        <a:lstStyle/>
        <a:p>
          <a:endParaRPr lang="en-US"/>
        </a:p>
      </dgm:t>
    </dgm:pt>
    <dgm:pt modelId="{E40AAA32-4943-4CF9-8E34-B35DA2EB333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Push-Ups</a:t>
          </a:r>
        </a:p>
      </dgm:t>
    </dgm:pt>
    <dgm:pt modelId="{94F2DC71-6B36-4C60-8A9D-0440AA95B5AD}" type="parTrans" cxnId="{45BC4188-0EC6-48F0-8523-4F8075DA97F9}">
      <dgm:prSet/>
      <dgm:spPr/>
      <dgm:t>
        <a:bodyPr/>
        <a:lstStyle/>
        <a:p>
          <a:endParaRPr lang="en-US"/>
        </a:p>
      </dgm:t>
    </dgm:pt>
    <dgm:pt modelId="{8A4A2F00-32C4-4A4B-8276-D8F83ED5C7C3}" type="sibTrans" cxnId="{45BC4188-0EC6-48F0-8523-4F8075DA97F9}">
      <dgm:prSet/>
      <dgm:spPr/>
      <dgm:t>
        <a:bodyPr/>
        <a:lstStyle/>
        <a:p>
          <a:endParaRPr lang="en-US"/>
        </a:p>
      </dgm:t>
    </dgm:pt>
    <dgm:pt modelId="{41851CEE-461A-40F6-954B-E4BAB074D6E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/>
            <a:t>Jumping Jacks</a:t>
          </a:r>
          <a:r>
            <a:rPr lang="en-US">
              <a:latin typeface="Arial Black"/>
            </a:rPr>
            <a:t> </a:t>
          </a:r>
          <a:r>
            <a:rPr lang="en-US"/>
            <a:t>/ Ski Jumps</a:t>
          </a:r>
        </a:p>
      </dgm:t>
    </dgm:pt>
    <dgm:pt modelId="{36672EE7-AAD1-49A9-A403-DF8211D5BA9D}" type="sibTrans" cxnId="{5B8445E5-3062-44C0-81E2-8152569901EC}">
      <dgm:prSet/>
      <dgm:spPr/>
      <dgm:t>
        <a:bodyPr/>
        <a:lstStyle/>
        <a:p>
          <a:endParaRPr lang="en-US"/>
        </a:p>
      </dgm:t>
    </dgm:pt>
    <dgm:pt modelId="{F05E38CF-D52F-4275-88E5-E1F1B6283638}" type="parTrans" cxnId="{5B8445E5-3062-44C0-81E2-8152569901EC}">
      <dgm:prSet/>
      <dgm:spPr/>
      <dgm:t>
        <a:bodyPr/>
        <a:lstStyle/>
        <a:p>
          <a:endParaRPr lang="en-US"/>
        </a:p>
      </dgm:t>
    </dgm:pt>
    <dgm:pt modelId="{F3448B9E-ABB9-4302-AF09-6ACEBC22520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High Knees</a:t>
          </a:r>
        </a:p>
      </dgm:t>
    </dgm:pt>
    <dgm:pt modelId="{219AEE99-CCFE-46FC-B473-6A6DD42DDFDB}" type="parTrans" cxnId="{AC9FFB8A-FAF2-4695-B9EC-4C40BC823C49}">
      <dgm:prSet/>
      <dgm:spPr/>
      <dgm:t>
        <a:bodyPr/>
        <a:lstStyle/>
        <a:p>
          <a:endParaRPr lang="en-US"/>
        </a:p>
      </dgm:t>
    </dgm:pt>
    <dgm:pt modelId="{F60E7371-9BE2-4E5C-A230-632B25D1B9E6}" type="sibTrans" cxnId="{AC9FFB8A-FAF2-4695-B9EC-4C40BC823C49}">
      <dgm:prSet/>
      <dgm:spPr/>
      <dgm:t>
        <a:bodyPr/>
        <a:lstStyle/>
        <a:p>
          <a:endParaRPr lang="en-US"/>
        </a:p>
      </dgm:t>
    </dgm:pt>
    <dgm:pt modelId="{2EACDC44-E215-48B6-AF20-5F040A873AE2}" type="pres">
      <dgm:prSet presAssocID="{148A0275-CDF7-47DF-9EA6-CEDF8B4A54B7}" presName="linear" presStyleCnt="0">
        <dgm:presLayoutVars>
          <dgm:animLvl val="lvl"/>
          <dgm:resizeHandles val="exact"/>
        </dgm:presLayoutVars>
      </dgm:prSet>
      <dgm:spPr/>
    </dgm:pt>
    <dgm:pt modelId="{114A9124-9E2B-4224-B3A1-5C13C8867403}" type="pres">
      <dgm:prSet presAssocID="{41851CEE-461A-40F6-954B-E4BAB074D6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1DFA462-97EC-4E5C-9B95-17A37B4BB7A3}" type="pres">
      <dgm:prSet presAssocID="{36672EE7-AAD1-49A9-A403-DF8211D5BA9D}" presName="spacer" presStyleCnt="0"/>
      <dgm:spPr/>
    </dgm:pt>
    <dgm:pt modelId="{F4575735-D113-43AE-BE32-F28F90A7E8DE}" type="pres">
      <dgm:prSet presAssocID="{242ABDF9-C479-4683-AF69-F4284B0BFB63}" presName="parentText" presStyleLbl="node1" presStyleIdx="1" presStyleCnt="5" custLinFactNeighborX="0" custLinFactNeighborY="5661">
        <dgm:presLayoutVars>
          <dgm:chMax val="0"/>
          <dgm:bulletEnabled val="1"/>
        </dgm:presLayoutVars>
      </dgm:prSet>
      <dgm:spPr/>
    </dgm:pt>
    <dgm:pt modelId="{D283C353-8673-4CD9-B5CB-072946171C59}" type="pres">
      <dgm:prSet presAssocID="{33F6D944-7AD3-43A9-963F-C3D570C3C117}" presName="spacer" presStyleCnt="0"/>
      <dgm:spPr/>
    </dgm:pt>
    <dgm:pt modelId="{D163E1E2-5075-4924-8A3E-43860A91E1BF}" type="pres">
      <dgm:prSet presAssocID="{766DA0AE-C2C7-4551-8064-B6D3C1F08E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D1BD2E-94C4-4723-9996-21FB0DBEEB6F}" type="pres">
      <dgm:prSet presAssocID="{B5D1F245-93ED-4B8C-99E9-61FDAE3B0499}" presName="spacer" presStyleCnt="0"/>
      <dgm:spPr/>
    </dgm:pt>
    <dgm:pt modelId="{C066B3FA-BC44-4507-AB2D-E1342AB0DF5B}" type="pres">
      <dgm:prSet presAssocID="{E40AAA32-4943-4CF9-8E34-B35DA2EB333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24C9CF-4D2A-4C95-ABC8-459DBEDB0F4A}" type="pres">
      <dgm:prSet presAssocID="{8A4A2F00-32C4-4A4B-8276-D8F83ED5C7C3}" presName="spacer" presStyleCnt="0"/>
      <dgm:spPr/>
    </dgm:pt>
    <dgm:pt modelId="{5F5EA14B-41BD-44D5-89D6-A08395AF69F8}" type="pres">
      <dgm:prSet presAssocID="{F3448B9E-ABB9-4302-AF09-6ACEBC22520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49CAD18-01B3-4F60-AE19-39A19E1F67BF}" type="presOf" srcId="{E40AAA32-4943-4CF9-8E34-B35DA2EB3331}" destId="{C066B3FA-BC44-4507-AB2D-E1342AB0DF5B}" srcOrd="0" destOrd="0" presId="urn:microsoft.com/office/officeart/2005/8/layout/vList2"/>
    <dgm:cxn modelId="{D0608E24-B2B9-43E2-8464-08656BE8C4C1}" type="presOf" srcId="{F3448B9E-ABB9-4302-AF09-6ACEBC22520B}" destId="{5F5EA14B-41BD-44D5-89D6-A08395AF69F8}" srcOrd="0" destOrd="0" presId="urn:microsoft.com/office/officeart/2005/8/layout/vList2"/>
    <dgm:cxn modelId="{682AD930-E902-4551-ACE3-D157485D15A0}" type="presOf" srcId="{766DA0AE-C2C7-4551-8064-B6D3C1F08ED9}" destId="{D163E1E2-5075-4924-8A3E-43860A91E1BF}" srcOrd="0" destOrd="0" presId="urn:microsoft.com/office/officeart/2005/8/layout/vList2"/>
    <dgm:cxn modelId="{5766B752-6F2A-485C-A327-14DBC115C52A}" srcId="{148A0275-CDF7-47DF-9EA6-CEDF8B4A54B7}" destId="{242ABDF9-C479-4683-AF69-F4284B0BFB63}" srcOrd="1" destOrd="0" parTransId="{24A0ECF9-83E3-4629-A175-F80CDA6E72F5}" sibTransId="{33F6D944-7AD3-43A9-963F-C3D570C3C117}"/>
    <dgm:cxn modelId="{1338BB7F-DEE5-4B81-BA5D-F42ABF9A32B4}" type="presOf" srcId="{41851CEE-461A-40F6-954B-E4BAB074D6E4}" destId="{114A9124-9E2B-4224-B3A1-5C13C8867403}" srcOrd="0" destOrd="0" presId="urn:microsoft.com/office/officeart/2005/8/layout/vList2"/>
    <dgm:cxn modelId="{45BC4188-0EC6-48F0-8523-4F8075DA97F9}" srcId="{148A0275-CDF7-47DF-9EA6-CEDF8B4A54B7}" destId="{E40AAA32-4943-4CF9-8E34-B35DA2EB3331}" srcOrd="3" destOrd="0" parTransId="{94F2DC71-6B36-4C60-8A9D-0440AA95B5AD}" sibTransId="{8A4A2F00-32C4-4A4B-8276-D8F83ED5C7C3}"/>
    <dgm:cxn modelId="{AC9FFB8A-FAF2-4695-B9EC-4C40BC823C49}" srcId="{148A0275-CDF7-47DF-9EA6-CEDF8B4A54B7}" destId="{F3448B9E-ABB9-4302-AF09-6ACEBC22520B}" srcOrd="4" destOrd="0" parTransId="{219AEE99-CCFE-46FC-B473-6A6DD42DDFDB}" sibTransId="{F60E7371-9BE2-4E5C-A230-632B25D1B9E6}"/>
    <dgm:cxn modelId="{32CD649A-4951-4784-9D8B-61EFFACA1970}" srcId="{148A0275-CDF7-47DF-9EA6-CEDF8B4A54B7}" destId="{766DA0AE-C2C7-4551-8064-B6D3C1F08ED9}" srcOrd="2" destOrd="0" parTransId="{2DF2E555-BC92-4805-A33D-65A7E9434D58}" sibTransId="{B5D1F245-93ED-4B8C-99E9-61FDAE3B0499}"/>
    <dgm:cxn modelId="{E4A2AFC7-E754-4E25-AA90-0E6260AF26D9}" type="presOf" srcId="{242ABDF9-C479-4683-AF69-F4284B0BFB63}" destId="{F4575735-D113-43AE-BE32-F28F90A7E8DE}" srcOrd="0" destOrd="0" presId="urn:microsoft.com/office/officeart/2005/8/layout/vList2"/>
    <dgm:cxn modelId="{5B8445E5-3062-44C0-81E2-8152569901EC}" srcId="{148A0275-CDF7-47DF-9EA6-CEDF8B4A54B7}" destId="{41851CEE-461A-40F6-954B-E4BAB074D6E4}" srcOrd="0" destOrd="0" parTransId="{F05E38CF-D52F-4275-88E5-E1F1B6283638}" sibTransId="{36672EE7-AAD1-49A9-A403-DF8211D5BA9D}"/>
    <dgm:cxn modelId="{D5B4B5FA-DA70-4D06-B9E6-70C8461EEF29}" type="presOf" srcId="{148A0275-CDF7-47DF-9EA6-CEDF8B4A54B7}" destId="{2EACDC44-E215-48B6-AF20-5F040A873AE2}" srcOrd="0" destOrd="0" presId="urn:microsoft.com/office/officeart/2005/8/layout/vList2"/>
    <dgm:cxn modelId="{ED06E2FD-2E31-455F-9DBA-A4D54C36D046}" type="presParOf" srcId="{2EACDC44-E215-48B6-AF20-5F040A873AE2}" destId="{114A9124-9E2B-4224-B3A1-5C13C8867403}" srcOrd="0" destOrd="0" presId="urn:microsoft.com/office/officeart/2005/8/layout/vList2"/>
    <dgm:cxn modelId="{17B5F3E1-B64F-46CD-9EDC-6DD8A53EF35A}" type="presParOf" srcId="{2EACDC44-E215-48B6-AF20-5F040A873AE2}" destId="{E1DFA462-97EC-4E5C-9B95-17A37B4BB7A3}" srcOrd="1" destOrd="0" presId="urn:microsoft.com/office/officeart/2005/8/layout/vList2"/>
    <dgm:cxn modelId="{72ED4BE7-B47D-4691-AEE3-4DD98FDDA6C3}" type="presParOf" srcId="{2EACDC44-E215-48B6-AF20-5F040A873AE2}" destId="{F4575735-D113-43AE-BE32-F28F90A7E8DE}" srcOrd="2" destOrd="0" presId="urn:microsoft.com/office/officeart/2005/8/layout/vList2"/>
    <dgm:cxn modelId="{A9F5BCAA-40B3-444E-B319-39D13AF2BB13}" type="presParOf" srcId="{2EACDC44-E215-48B6-AF20-5F040A873AE2}" destId="{D283C353-8673-4CD9-B5CB-072946171C59}" srcOrd="3" destOrd="0" presId="urn:microsoft.com/office/officeart/2005/8/layout/vList2"/>
    <dgm:cxn modelId="{67D4F012-50D5-41A7-B958-4CC88F28A3EE}" type="presParOf" srcId="{2EACDC44-E215-48B6-AF20-5F040A873AE2}" destId="{D163E1E2-5075-4924-8A3E-43860A91E1BF}" srcOrd="4" destOrd="0" presId="urn:microsoft.com/office/officeart/2005/8/layout/vList2"/>
    <dgm:cxn modelId="{F959505D-2E10-4C88-BD4D-E710BF51D06E}" type="presParOf" srcId="{2EACDC44-E215-48B6-AF20-5F040A873AE2}" destId="{5ED1BD2E-94C4-4723-9996-21FB0DBEEB6F}" srcOrd="5" destOrd="0" presId="urn:microsoft.com/office/officeart/2005/8/layout/vList2"/>
    <dgm:cxn modelId="{C9234143-05E6-4131-8813-38B40561B7EA}" type="presParOf" srcId="{2EACDC44-E215-48B6-AF20-5F040A873AE2}" destId="{C066B3FA-BC44-4507-AB2D-E1342AB0DF5B}" srcOrd="6" destOrd="0" presId="urn:microsoft.com/office/officeart/2005/8/layout/vList2"/>
    <dgm:cxn modelId="{82264274-51ED-441D-8042-EF5AAFEE56C3}" type="presParOf" srcId="{2EACDC44-E215-48B6-AF20-5F040A873AE2}" destId="{4C24C9CF-4D2A-4C95-ABC8-459DBEDB0F4A}" srcOrd="7" destOrd="0" presId="urn:microsoft.com/office/officeart/2005/8/layout/vList2"/>
    <dgm:cxn modelId="{B00EE57D-DA25-4E6A-97FC-09812FA9AC65}" type="presParOf" srcId="{2EACDC44-E215-48B6-AF20-5F040A873AE2}" destId="{5F5EA14B-41BD-44D5-89D6-A08395AF69F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40AAA32-4943-4CF9-8E34-B35DA2EB3331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>
              <a:latin typeface="Arial Black"/>
            </a:rPr>
            <a:t>Mental Load Plyometrics</a:t>
          </a:r>
          <a:endParaRPr lang="en-US" b="1"/>
        </a:p>
      </dgm:t>
    </dgm:pt>
    <dgm:pt modelId="{94F2DC71-6B36-4C60-8A9D-0440AA95B5AD}" type="parTrans" cxnId="{45BC4188-0EC6-48F0-8523-4F8075DA97F9}">
      <dgm:prSet/>
      <dgm:spPr/>
      <dgm:t>
        <a:bodyPr/>
        <a:lstStyle/>
        <a:p>
          <a:endParaRPr lang="en-US"/>
        </a:p>
      </dgm:t>
    </dgm:pt>
    <dgm:pt modelId="{8A4A2F00-32C4-4A4B-8276-D8F83ED5C7C3}" type="sibTrans" cxnId="{45BC4188-0EC6-48F0-8523-4F8075DA97F9}">
      <dgm:prSet/>
      <dgm:spPr/>
      <dgm:t>
        <a:bodyPr/>
        <a:lstStyle/>
        <a:p>
          <a:endParaRPr lang="en-US"/>
        </a:p>
      </dgm:t>
    </dgm:pt>
    <dgm:pt modelId="{3EE4FB6A-CA1D-4477-AF08-B33A91532AAE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>
              <a:latin typeface="Arial Black"/>
            </a:rPr>
            <a:t>Jumping Jacks</a:t>
          </a:r>
        </a:p>
      </dgm:t>
    </dgm:pt>
    <dgm:pt modelId="{45C1222F-2596-4A16-81BF-58985D40E16A}" type="parTrans" cxnId="{6D9DE310-6F45-4A06-9F4F-D3707E77A41C}">
      <dgm:prSet/>
      <dgm:spPr/>
      <dgm:t>
        <a:bodyPr/>
        <a:lstStyle/>
        <a:p>
          <a:endParaRPr lang="en-US"/>
        </a:p>
      </dgm:t>
    </dgm:pt>
    <dgm:pt modelId="{7703CDAF-009F-4B4C-B737-1E93914E9F9E}" type="sibTrans" cxnId="{6D9DE310-6F45-4A06-9F4F-D3707E77A41C}">
      <dgm:prSet/>
      <dgm:spPr/>
      <dgm:t>
        <a:bodyPr/>
        <a:lstStyle/>
        <a:p>
          <a:endParaRPr lang="en-US"/>
        </a:p>
      </dgm:t>
    </dgm:pt>
    <dgm:pt modelId="{5E437BD2-9E23-457E-8952-26E86B15A44C}">
      <dgm:prSet phldr="0"/>
      <dgm:spPr/>
      <dgm:t>
        <a:bodyPr/>
        <a:lstStyle/>
        <a:p>
          <a:pPr rtl="0"/>
          <a:r>
            <a:rPr lang="en-US" sz="1800" b="1">
              <a:latin typeface="Arial Black"/>
              <a:ea typeface="Calibri"/>
              <a:cs typeface="Calibri"/>
            </a:rPr>
            <a:t>Burpees</a:t>
          </a:r>
        </a:p>
      </dgm:t>
    </dgm:pt>
    <dgm:pt modelId="{BD317696-0215-460D-839E-C91A5AE259C1}" type="parTrans" cxnId="{115C994F-EF3E-46FA-BC65-5360D44334C0}">
      <dgm:prSet/>
      <dgm:spPr/>
      <dgm:t>
        <a:bodyPr/>
        <a:lstStyle/>
        <a:p>
          <a:endParaRPr lang="en-US"/>
        </a:p>
      </dgm:t>
    </dgm:pt>
    <dgm:pt modelId="{B8483DEE-0ED6-4695-A1DC-2722EECB23E1}" type="sibTrans" cxnId="{115C994F-EF3E-46FA-BC65-5360D44334C0}">
      <dgm:prSet/>
      <dgm:spPr/>
      <dgm:t>
        <a:bodyPr/>
        <a:lstStyle/>
        <a:p>
          <a:endParaRPr lang="en-US"/>
        </a:p>
      </dgm:t>
    </dgm:pt>
    <dgm:pt modelId="{90206219-3AD1-4EAA-8584-2AFAAC65A6B3}">
      <dgm:prSet phldr="0"/>
      <dgm:spPr/>
      <dgm:t>
        <a:bodyPr/>
        <a:lstStyle/>
        <a:p>
          <a:pPr rtl="0"/>
          <a:r>
            <a:rPr lang="en-US" b="1">
              <a:latin typeface="Arial Black"/>
              <a:ea typeface="Calibri"/>
              <a:cs typeface="Calibri"/>
            </a:rPr>
            <a:t>Nordic Hamstring Curls</a:t>
          </a:r>
        </a:p>
      </dgm:t>
    </dgm:pt>
    <dgm:pt modelId="{46978EDC-08BC-4F81-AD28-6301E2B90760}" type="parTrans" cxnId="{EC15D12D-6490-4225-9AF6-318F8BAACB3E}">
      <dgm:prSet/>
      <dgm:spPr/>
      <dgm:t>
        <a:bodyPr/>
        <a:lstStyle/>
        <a:p>
          <a:endParaRPr lang="en-US"/>
        </a:p>
      </dgm:t>
    </dgm:pt>
    <dgm:pt modelId="{E0E03419-639B-41F3-B865-1070B6DB7F5A}" type="sibTrans" cxnId="{EC15D12D-6490-4225-9AF6-318F8BAACB3E}">
      <dgm:prSet/>
      <dgm:spPr/>
      <dgm:t>
        <a:bodyPr/>
        <a:lstStyle/>
        <a:p>
          <a:endParaRPr lang="en-US"/>
        </a:p>
      </dgm:t>
    </dgm:pt>
    <dgm:pt modelId="{C516C092-185E-E04E-9AE0-617CB91B073F}">
      <dgm:prSet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>
              <a:latin typeface="+mj-lt"/>
            </a:rPr>
            <a:t>Plank</a:t>
          </a:r>
          <a:r>
            <a:rPr lang="en-US" sz="1900" b="1"/>
            <a:t> </a:t>
          </a:r>
          <a:r>
            <a:rPr lang="en-US" sz="1800" b="1">
              <a:latin typeface="+mj-lt"/>
            </a:rPr>
            <a:t>Competition</a:t>
          </a:r>
        </a:p>
      </dgm:t>
    </dgm:pt>
    <dgm:pt modelId="{C9200F09-67B1-5241-A652-64C32C689E37}" type="parTrans" cxnId="{D451A3C5-F1CD-D646-970E-6BEDC4B5F7D5}">
      <dgm:prSet/>
      <dgm:spPr/>
      <dgm:t>
        <a:bodyPr/>
        <a:lstStyle/>
        <a:p>
          <a:endParaRPr lang="en-US"/>
        </a:p>
      </dgm:t>
    </dgm:pt>
    <dgm:pt modelId="{63ADE540-8D13-B643-ADB3-5A4188CAC39B}" type="sibTrans" cxnId="{D451A3C5-F1CD-D646-970E-6BEDC4B5F7D5}">
      <dgm:prSet/>
      <dgm:spPr/>
      <dgm:t>
        <a:bodyPr/>
        <a:lstStyle/>
        <a:p>
          <a:endParaRPr lang="en-US"/>
        </a:p>
      </dgm:t>
    </dgm:pt>
    <dgm:pt modelId="{9926556C-E429-1948-A123-FBD7EB93AEC9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>
              <a:latin typeface="Arial Black"/>
            </a:rPr>
            <a:t>Single Leg Balance</a:t>
          </a:r>
        </a:p>
      </dgm:t>
    </dgm:pt>
    <dgm:pt modelId="{C74EC268-68B8-5545-8892-DF2B86E669F7}" type="parTrans" cxnId="{87217565-C688-BC42-80C9-FD8F2A2A9AC4}">
      <dgm:prSet/>
      <dgm:spPr/>
      <dgm:t>
        <a:bodyPr/>
        <a:lstStyle/>
        <a:p>
          <a:endParaRPr lang="en-US"/>
        </a:p>
      </dgm:t>
    </dgm:pt>
    <dgm:pt modelId="{67475163-EDF0-044B-A209-292A1E0FF1E7}" type="sibTrans" cxnId="{87217565-C688-BC42-80C9-FD8F2A2A9AC4}">
      <dgm:prSet/>
      <dgm:spPr/>
      <dgm:t>
        <a:bodyPr/>
        <a:lstStyle/>
        <a:p>
          <a:endParaRPr lang="en-US"/>
        </a:p>
      </dgm:t>
    </dgm:pt>
    <dgm:pt modelId="{372AAF75-C23B-415A-9602-EC3C65810CCA}" type="pres">
      <dgm:prSet presAssocID="{148A0275-CDF7-47DF-9EA6-CEDF8B4A54B7}" presName="diagram" presStyleCnt="0">
        <dgm:presLayoutVars>
          <dgm:dir/>
          <dgm:resizeHandles val="exact"/>
        </dgm:presLayoutVars>
      </dgm:prSet>
      <dgm:spPr/>
    </dgm:pt>
    <dgm:pt modelId="{4937506A-DBC1-4F78-AAA6-0D44F0524825}" type="pres">
      <dgm:prSet presAssocID="{3EE4FB6A-CA1D-4477-AF08-B33A91532AAE}" presName="node" presStyleLbl="node1" presStyleIdx="0" presStyleCnt="6">
        <dgm:presLayoutVars>
          <dgm:bulletEnabled val="1"/>
        </dgm:presLayoutVars>
      </dgm:prSet>
      <dgm:spPr/>
    </dgm:pt>
    <dgm:pt modelId="{7B4C2840-17A7-4B52-8296-7CD08F586F81}" type="pres">
      <dgm:prSet presAssocID="{7703CDAF-009F-4B4C-B737-1E93914E9F9E}" presName="sibTrans" presStyleLbl="sibTrans2D1" presStyleIdx="0" presStyleCnt="5"/>
      <dgm:spPr/>
    </dgm:pt>
    <dgm:pt modelId="{7B0DC903-F2BD-4283-9CF8-04EC9ECF0DAD}" type="pres">
      <dgm:prSet presAssocID="{7703CDAF-009F-4B4C-B737-1E93914E9F9E}" presName="connectorText" presStyleLbl="sibTrans2D1" presStyleIdx="0" presStyleCnt="5"/>
      <dgm:spPr/>
    </dgm:pt>
    <dgm:pt modelId="{67F6D375-9344-F543-A3B0-65674AF65993}" type="pres">
      <dgm:prSet presAssocID="{9926556C-E429-1948-A123-FBD7EB93AEC9}" presName="node" presStyleLbl="node1" presStyleIdx="1" presStyleCnt="6">
        <dgm:presLayoutVars>
          <dgm:bulletEnabled val="1"/>
        </dgm:presLayoutVars>
      </dgm:prSet>
      <dgm:spPr/>
    </dgm:pt>
    <dgm:pt modelId="{03576E9C-0152-DA45-AE27-D50C0EAA2282}" type="pres">
      <dgm:prSet presAssocID="{67475163-EDF0-044B-A209-292A1E0FF1E7}" presName="sibTrans" presStyleLbl="sibTrans2D1" presStyleIdx="1" presStyleCnt="5"/>
      <dgm:spPr/>
    </dgm:pt>
    <dgm:pt modelId="{E3970A0A-4B0F-F84C-A2DF-E72BAB4C97D5}" type="pres">
      <dgm:prSet presAssocID="{67475163-EDF0-044B-A209-292A1E0FF1E7}" presName="connectorText" presStyleLbl="sibTrans2D1" presStyleIdx="1" presStyleCnt="5"/>
      <dgm:spPr/>
    </dgm:pt>
    <dgm:pt modelId="{A9CFA457-4A13-2841-AAAC-EA228916BC92}" type="pres">
      <dgm:prSet presAssocID="{C516C092-185E-E04E-9AE0-617CB91B073F}" presName="node" presStyleLbl="node1" presStyleIdx="2" presStyleCnt="6">
        <dgm:presLayoutVars>
          <dgm:bulletEnabled val="1"/>
        </dgm:presLayoutVars>
      </dgm:prSet>
      <dgm:spPr/>
    </dgm:pt>
    <dgm:pt modelId="{2F85B555-064D-6C41-B69E-474DC6764006}" type="pres">
      <dgm:prSet presAssocID="{63ADE540-8D13-B643-ADB3-5A4188CAC39B}" presName="sibTrans" presStyleLbl="sibTrans2D1" presStyleIdx="2" presStyleCnt="5"/>
      <dgm:spPr/>
    </dgm:pt>
    <dgm:pt modelId="{2A149A49-0A86-474B-A903-AA133498AB69}" type="pres">
      <dgm:prSet presAssocID="{63ADE540-8D13-B643-ADB3-5A4188CAC39B}" presName="connectorText" presStyleLbl="sibTrans2D1" presStyleIdx="2" presStyleCnt="5"/>
      <dgm:spPr/>
    </dgm:pt>
    <dgm:pt modelId="{11D3CA54-6ED9-48C0-8341-F6EF9D7B77B7}" type="pres">
      <dgm:prSet presAssocID="{5E437BD2-9E23-457E-8952-26E86B15A44C}" presName="node" presStyleLbl="node1" presStyleIdx="3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50DF2F11-1C8F-4834-8EFD-843D44D99301}" type="pres">
      <dgm:prSet presAssocID="{B8483DEE-0ED6-4695-A1DC-2722EECB23E1}" presName="sibTrans" presStyleLbl="sibTrans2D1" presStyleIdx="3" presStyleCnt="5"/>
      <dgm:spPr/>
    </dgm:pt>
    <dgm:pt modelId="{8619B6EF-010E-48D1-BBCF-FE88A14D354E}" type="pres">
      <dgm:prSet presAssocID="{B8483DEE-0ED6-4695-A1DC-2722EECB23E1}" presName="connectorText" presStyleLbl="sibTrans2D1" presStyleIdx="3" presStyleCnt="5"/>
      <dgm:spPr/>
    </dgm:pt>
    <dgm:pt modelId="{AE045C65-91AE-4324-A43E-7B332B1DB8F4}" type="pres">
      <dgm:prSet presAssocID="{90206219-3AD1-4EAA-8584-2AFAAC65A6B3}" presName="node" presStyleLbl="node1" presStyleIdx="4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7B07A779-1BD2-4965-A102-26B2F6C3A277}" type="pres">
      <dgm:prSet presAssocID="{E0E03419-639B-41F3-B865-1070B6DB7F5A}" presName="sibTrans" presStyleLbl="sibTrans2D1" presStyleIdx="4" presStyleCnt="5"/>
      <dgm:spPr/>
    </dgm:pt>
    <dgm:pt modelId="{DEB63834-0323-4E4B-9C4F-CE10B7F0E08C}" type="pres">
      <dgm:prSet presAssocID="{E0E03419-639B-41F3-B865-1070B6DB7F5A}" presName="connectorText" presStyleLbl="sibTrans2D1" presStyleIdx="4" presStyleCnt="5"/>
      <dgm:spPr/>
    </dgm:pt>
    <dgm:pt modelId="{41AD9C31-3BC8-444A-BEAE-DE0E8FBF9A93}" type="pres">
      <dgm:prSet presAssocID="{E40AAA32-4943-4CF9-8E34-B35DA2EB3331}" presName="node" presStyleLbl="node1" presStyleIdx="5" presStyleCnt="6">
        <dgm:presLayoutVars>
          <dgm:bulletEnabled val="1"/>
        </dgm:presLayoutVars>
      </dgm:prSet>
      <dgm:spPr/>
    </dgm:pt>
  </dgm:ptLst>
  <dgm:cxnLst>
    <dgm:cxn modelId="{6D9DE310-6F45-4A06-9F4F-D3707E77A41C}" srcId="{148A0275-CDF7-47DF-9EA6-CEDF8B4A54B7}" destId="{3EE4FB6A-CA1D-4477-AF08-B33A91532AAE}" srcOrd="0" destOrd="0" parTransId="{45C1222F-2596-4A16-81BF-58985D40E16A}" sibTransId="{7703CDAF-009F-4B4C-B737-1E93914E9F9E}"/>
    <dgm:cxn modelId="{E2293B11-3D4D-4DD5-901C-E26AEAACBD89}" type="presOf" srcId="{148A0275-CDF7-47DF-9EA6-CEDF8B4A54B7}" destId="{372AAF75-C23B-415A-9602-EC3C65810CCA}" srcOrd="0" destOrd="0" presId="urn:microsoft.com/office/officeart/2005/8/layout/process5"/>
    <dgm:cxn modelId="{628AE02B-9A92-4707-AC90-A2A789A47325}" type="presOf" srcId="{B8483DEE-0ED6-4695-A1DC-2722EECB23E1}" destId="{8619B6EF-010E-48D1-BBCF-FE88A14D354E}" srcOrd="1" destOrd="0" presId="urn:microsoft.com/office/officeart/2005/8/layout/process5"/>
    <dgm:cxn modelId="{EC15D12D-6490-4225-9AF6-318F8BAACB3E}" srcId="{148A0275-CDF7-47DF-9EA6-CEDF8B4A54B7}" destId="{90206219-3AD1-4EAA-8584-2AFAAC65A6B3}" srcOrd="4" destOrd="0" parTransId="{46978EDC-08BC-4F81-AD28-6301E2B90760}" sibTransId="{E0E03419-639B-41F3-B865-1070B6DB7F5A}"/>
    <dgm:cxn modelId="{3595982F-99B7-4941-89D0-BE58F6240BED}" type="presOf" srcId="{63ADE540-8D13-B643-ADB3-5A4188CAC39B}" destId="{2A149A49-0A86-474B-A903-AA133498AB69}" srcOrd="1" destOrd="0" presId="urn:microsoft.com/office/officeart/2005/8/layout/process5"/>
    <dgm:cxn modelId="{115C994F-EF3E-46FA-BC65-5360D44334C0}" srcId="{148A0275-CDF7-47DF-9EA6-CEDF8B4A54B7}" destId="{5E437BD2-9E23-457E-8952-26E86B15A44C}" srcOrd="3" destOrd="0" parTransId="{BD317696-0215-460D-839E-C91A5AE259C1}" sibTransId="{B8483DEE-0ED6-4695-A1DC-2722EECB23E1}"/>
    <dgm:cxn modelId="{87217565-C688-BC42-80C9-FD8F2A2A9AC4}" srcId="{148A0275-CDF7-47DF-9EA6-CEDF8B4A54B7}" destId="{9926556C-E429-1948-A123-FBD7EB93AEC9}" srcOrd="1" destOrd="0" parTransId="{C74EC268-68B8-5545-8892-DF2B86E669F7}" sibTransId="{67475163-EDF0-044B-A209-292A1E0FF1E7}"/>
    <dgm:cxn modelId="{DCE91067-A24C-4EE7-B374-2FE0EE93C96C}" type="presOf" srcId="{3EE4FB6A-CA1D-4477-AF08-B33A91532AAE}" destId="{4937506A-DBC1-4F78-AAA6-0D44F0524825}" srcOrd="0" destOrd="0" presId="urn:microsoft.com/office/officeart/2005/8/layout/process5"/>
    <dgm:cxn modelId="{5C5B146C-AA73-41D7-A9D3-B97E8AFE2037}" type="presOf" srcId="{E40AAA32-4943-4CF9-8E34-B35DA2EB3331}" destId="{41AD9C31-3BC8-444A-BEAE-DE0E8FBF9A93}" srcOrd="0" destOrd="0" presId="urn:microsoft.com/office/officeart/2005/8/layout/process5"/>
    <dgm:cxn modelId="{DC2C1E70-6AAB-5E42-9E73-A7D95B3BFE99}" type="presOf" srcId="{C516C092-185E-E04E-9AE0-617CB91B073F}" destId="{A9CFA457-4A13-2841-AAAC-EA228916BC92}" srcOrd="0" destOrd="0" presId="urn:microsoft.com/office/officeart/2005/8/layout/process5"/>
    <dgm:cxn modelId="{6F96EC79-B63E-4770-ADBC-56FC217187EB}" type="presOf" srcId="{E0E03419-639B-41F3-B865-1070B6DB7F5A}" destId="{DEB63834-0323-4E4B-9C4F-CE10B7F0E08C}" srcOrd="1" destOrd="0" presId="urn:microsoft.com/office/officeart/2005/8/layout/process5"/>
    <dgm:cxn modelId="{45BC4188-0EC6-48F0-8523-4F8075DA97F9}" srcId="{148A0275-CDF7-47DF-9EA6-CEDF8B4A54B7}" destId="{E40AAA32-4943-4CF9-8E34-B35DA2EB3331}" srcOrd="5" destOrd="0" parTransId="{94F2DC71-6B36-4C60-8A9D-0440AA95B5AD}" sibTransId="{8A4A2F00-32C4-4A4B-8276-D8F83ED5C7C3}"/>
    <dgm:cxn modelId="{B2BF418B-02D9-ED45-A340-E0F7260D8852}" type="presOf" srcId="{67475163-EDF0-044B-A209-292A1E0FF1E7}" destId="{03576E9C-0152-DA45-AE27-D50C0EAA2282}" srcOrd="0" destOrd="0" presId="urn:microsoft.com/office/officeart/2005/8/layout/process5"/>
    <dgm:cxn modelId="{144FCC8E-159F-4621-9FB8-6EFDE5B242CB}" type="presOf" srcId="{7703CDAF-009F-4B4C-B737-1E93914E9F9E}" destId="{7B4C2840-17A7-4B52-8296-7CD08F586F81}" srcOrd="0" destOrd="0" presId="urn:microsoft.com/office/officeart/2005/8/layout/process5"/>
    <dgm:cxn modelId="{A5AC9E9C-10F1-2E49-AB64-748F816277F5}" type="presOf" srcId="{63ADE540-8D13-B643-ADB3-5A4188CAC39B}" destId="{2F85B555-064D-6C41-B69E-474DC6764006}" srcOrd="0" destOrd="0" presId="urn:microsoft.com/office/officeart/2005/8/layout/process5"/>
    <dgm:cxn modelId="{E50500A7-AB25-4D4B-9185-8D1230248FFF}" type="presOf" srcId="{7703CDAF-009F-4B4C-B737-1E93914E9F9E}" destId="{7B0DC903-F2BD-4283-9CF8-04EC9ECF0DAD}" srcOrd="1" destOrd="0" presId="urn:microsoft.com/office/officeart/2005/8/layout/process5"/>
    <dgm:cxn modelId="{92E82DB3-6DB9-7346-9AC1-3CE2B4D39C21}" type="presOf" srcId="{9926556C-E429-1948-A123-FBD7EB93AEC9}" destId="{67F6D375-9344-F543-A3B0-65674AF65993}" srcOrd="0" destOrd="0" presId="urn:microsoft.com/office/officeart/2005/8/layout/process5"/>
    <dgm:cxn modelId="{D7E63EB5-7820-4CF0-BE54-FCE0CFA2948F}" type="presOf" srcId="{90206219-3AD1-4EAA-8584-2AFAAC65A6B3}" destId="{AE045C65-91AE-4324-A43E-7B332B1DB8F4}" srcOrd="0" destOrd="0" presId="urn:microsoft.com/office/officeart/2005/8/layout/process5"/>
    <dgm:cxn modelId="{B265BAB6-10C3-43A5-ABD9-18F7D945C0F6}" type="presOf" srcId="{B8483DEE-0ED6-4695-A1DC-2722EECB23E1}" destId="{50DF2F11-1C8F-4834-8EFD-843D44D99301}" srcOrd="0" destOrd="0" presId="urn:microsoft.com/office/officeart/2005/8/layout/process5"/>
    <dgm:cxn modelId="{3A1EBCC4-75E9-4033-BE4E-85BF84A3491F}" type="presOf" srcId="{E0E03419-639B-41F3-B865-1070B6DB7F5A}" destId="{7B07A779-1BD2-4965-A102-26B2F6C3A277}" srcOrd="0" destOrd="0" presId="urn:microsoft.com/office/officeart/2005/8/layout/process5"/>
    <dgm:cxn modelId="{D451A3C5-F1CD-D646-970E-6BEDC4B5F7D5}" srcId="{148A0275-CDF7-47DF-9EA6-CEDF8B4A54B7}" destId="{C516C092-185E-E04E-9AE0-617CB91B073F}" srcOrd="2" destOrd="0" parTransId="{C9200F09-67B1-5241-A652-64C32C689E37}" sibTransId="{63ADE540-8D13-B643-ADB3-5A4188CAC39B}"/>
    <dgm:cxn modelId="{AFA3EFC8-D855-4C92-968E-CBD0C42628EB}" type="presOf" srcId="{5E437BD2-9E23-457E-8952-26E86B15A44C}" destId="{11D3CA54-6ED9-48C0-8341-F6EF9D7B77B7}" srcOrd="0" destOrd="0" presId="urn:microsoft.com/office/officeart/2005/8/layout/process5"/>
    <dgm:cxn modelId="{C735B5EE-D2A1-6E4B-A36C-E50F731E0A06}" type="presOf" srcId="{67475163-EDF0-044B-A209-292A1E0FF1E7}" destId="{E3970A0A-4B0F-F84C-A2DF-E72BAB4C97D5}" srcOrd="1" destOrd="0" presId="urn:microsoft.com/office/officeart/2005/8/layout/process5"/>
    <dgm:cxn modelId="{07B3D404-EC29-43CE-880A-D92C9A0759FF}" type="presParOf" srcId="{372AAF75-C23B-415A-9602-EC3C65810CCA}" destId="{4937506A-DBC1-4F78-AAA6-0D44F0524825}" srcOrd="0" destOrd="0" presId="urn:microsoft.com/office/officeart/2005/8/layout/process5"/>
    <dgm:cxn modelId="{DDDA143E-E801-4988-8ED6-BADA37ED6B46}" type="presParOf" srcId="{372AAF75-C23B-415A-9602-EC3C65810CCA}" destId="{7B4C2840-17A7-4B52-8296-7CD08F586F81}" srcOrd="1" destOrd="0" presId="urn:microsoft.com/office/officeart/2005/8/layout/process5"/>
    <dgm:cxn modelId="{9D488E08-1DE8-43EB-A59B-A2D98FD4A903}" type="presParOf" srcId="{7B4C2840-17A7-4B52-8296-7CD08F586F81}" destId="{7B0DC903-F2BD-4283-9CF8-04EC9ECF0DAD}" srcOrd="0" destOrd="0" presId="urn:microsoft.com/office/officeart/2005/8/layout/process5"/>
    <dgm:cxn modelId="{F0313A18-C9E1-3748-8674-7A52E6043A3E}" type="presParOf" srcId="{372AAF75-C23B-415A-9602-EC3C65810CCA}" destId="{67F6D375-9344-F543-A3B0-65674AF65993}" srcOrd="2" destOrd="0" presId="urn:microsoft.com/office/officeart/2005/8/layout/process5"/>
    <dgm:cxn modelId="{9C5729A0-513F-F54B-8FCA-3861CF953E7F}" type="presParOf" srcId="{372AAF75-C23B-415A-9602-EC3C65810CCA}" destId="{03576E9C-0152-DA45-AE27-D50C0EAA2282}" srcOrd="3" destOrd="0" presId="urn:microsoft.com/office/officeart/2005/8/layout/process5"/>
    <dgm:cxn modelId="{676B6712-2A7A-5740-B09D-60CF02758F12}" type="presParOf" srcId="{03576E9C-0152-DA45-AE27-D50C0EAA2282}" destId="{E3970A0A-4B0F-F84C-A2DF-E72BAB4C97D5}" srcOrd="0" destOrd="0" presId="urn:microsoft.com/office/officeart/2005/8/layout/process5"/>
    <dgm:cxn modelId="{F9F11CAF-DB04-ED48-9048-DF1B34D3B89D}" type="presParOf" srcId="{372AAF75-C23B-415A-9602-EC3C65810CCA}" destId="{A9CFA457-4A13-2841-AAAC-EA228916BC92}" srcOrd="4" destOrd="0" presId="urn:microsoft.com/office/officeart/2005/8/layout/process5"/>
    <dgm:cxn modelId="{2727C8CB-A44D-2347-8CF7-21F4CF470304}" type="presParOf" srcId="{372AAF75-C23B-415A-9602-EC3C65810CCA}" destId="{2F85B555-064D-6C41-B69E-474DC6764006}" srcOrd="5" destOrd="0" presId="urn:microsoft.com/office/officeart/2005/8/layout/process5"/>
    <dgm:cxn modelId="{BFD0230E-611A-6447-8A07-AA428FB9BE31}" type="presParOf" srcId="{2F85B555-064D-6C41-B69E-474DC6764006}" destId="{2A149A49-0A86-474B-A903-AA133498AB69}" srcOrd="0" destOrd="0" presId="urn:microsoft.com/office/officeart/2005/8/layout/process5"/>
    <dgm:cxn modelId="{5DE24131-B525-4FAA-87F1-89F64E9263B1}" type="presParOf" srcId="{372AAF75-C23B-415A-9602-EC3C65810CCA}" destId="{11D3CA54-6ED9-48C0-8341-F6EF9D7B77B7}" srcOrd="6" destOrd="0" presId="urn:microsoft.com/office/officeart/2005/8/layout/process5"/>
    <dgm:cxn modelId="{BD94D063-B0F9-4FAD-B4D2-42BC51C6ECB1}" type="presParOf" srcId="{372AAF75-C23B-415A-9602-EC3C65810CCA}" destId="{50DF2F11-1C8F-4834-8EFD-843D44D99301}" srcOrd="7" destOrd="0" presId="urn:microsoft.com/office/officeart/2005/8/layout/process5"/>
    <dgm:cxn modelId="{2C1AE3ED-ECD1-40FD-831E-2E63194DF6E9}" type="presParOf" srcId="{50DF2F11-1C8F-4834-8EFD-843D44D99301}" destId="{8619B6EF-010E-48D1-BBCF-FE88A14D354E}" srcOrd="0" destOrd="0" presId="urn:microsoft.com/office/officeart/2005/8/layout/process5"/>
    <dgm:cxn modelId="{281E937A-A940-4AD2-B830-2499E1A6A85D}" type="presParOf" srcId="{372AAF75-C23B-415A-9602-EC3C65810CCA}" destId="{AE045C65-91AE-4324-A43E-7B332B1DB8F4}" srcOrd="8" destOrd="0" presId="urn:microsoft.com/office/officeart/2005/8/layout/process5"/>
    <dgm:cxn modelId="{4ADE1801-5285-4F7E-80DA-9DE7FF4F9D42}" type="presParOf" srcId="{372AAF75-C23B-415A-9602-EC3C65810CCA}" destId="{7B07A779-1BD2-4965-A102-26B2F6C3A277}" srcOrd="9" destOrd="0" presId="urn:microsoft.com/office/officeart/2005/8/layout/process5"/>
    <dgm:cxn modelId="{87EEB068-E54B-4AD4-A5E2-9D2002E2057C}" type="presParOf" srcId="{7B07A779-1BD2-4965-A102-26B2F6C3A277}" destId="{DEB63834-0323-4E4B-9C4F-CE10B7F0E08C}" srcOrd="0" destOrd="0" presId="urn:microsoft.com/office/officeart/2005/8/layout/process5"/>
    <dgm:cxn modelId="{C6C6CF2E-E891-409B-AC9C-424FDAB223CC}" type="presParOf" srcId="{372AAF75-C23B-415A-9602-EC3C65810CCA}" destId="{41AD9C31-3BC8-444A-BEAE-DE0E8FBF9A9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40AAA32-4943-4CF9-8E34-B35DA2EB3331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latin typeface="Arial Black"/>
            </a:rPr>
            <a:t>Mental Load Plyometrics</a:t>
          </a:r>
        </a:p>
        <a:p>
          <a:pPr rtl="0"/>
          <a:r>
            <a:rPr lang="en-US" b="1" dirty="0">
              <a:latin typeface="Arial Black"/>
            </a:rPr>
            <a:t>1 min</a:t>
          </a:r>
        </a:p>
      </dgm:t>
    </dgm:pt>
    <dgm:pt modelId="{94F2DC71-6B36-4C60-8A9D-0440AA95B5AD}" type="parTrans" cxnId="{45BC4188-0EC6-48F0-8523-4F8075DA97F9}">
      <dgm:prSet/>
      <dgm:spPr/>
      <dgm:t>
        <a:bodyPr/>
        <a:lstStyle/>
        <a:p>
          <a:endParaRPr lang="en-US"/>
        </a:p>
      </dgm:t>
    </dgm:pt>
    <dgm:pt modelId="{8A4A2F00-32C4-4A4B-8276-D8F83ED5C7C3}" type="sibTrans" cxnId="{45BC4188-0EC6-48F0-8523-4F8075DA97F9}">
      <dgm:prSet/>
      <dgm:spPr/>
      <dgm:t>
        <a:bodyPr/>
        <a:lstStyle/>
        <a:p>
          <a:endParaRPr lang="en-US"/>
        </a:p>
      </dgm:t>
    </dgm:pt>
    <dgm:pt modelId="{3EE4FB6A-CA1D-4477-AF08-B33A91532AAE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latin typeface="Arial Black"/>
            </a:rPr>
            <a:t>Bunny Hops</a:t>
          </a:r>
        </a:p>
        <a:p>
          <a:pPr rtl="0"/>
          <a:r>
            <a:rPr lang="en-US" b="1" dirty="0">
              <a:latin typeface="Arial Black"/>
            </a:rPr>
            <a:t>x20</a:t>
          </a:r>
        </a:p>
      </dgm:t>
    </dgm:pt>
    <dgm:pt modelId="{45C1222F-2596-4A16-81BF-58985D40E16A}" type="parTrans" cxnId="{6D9DE310-6F45-4A06-9F4F-D3707E77A41C}">
      <dgm:prSet/>
      <dgm:spPr/>
      <dgm:t>
        <a:bodyPr/>
        <a:lstStyle/>
        <a:p>
          <a:endParaRPr lang="en-US"/>
        </a:p>
      </dgm:t>
    </dgm:pt>
    <dgm:pt modelId="{7703CDAF-009F-4B4C-B737-1E93914E9F9E}" type="sibTrans" cxnId="{6D9DE310-6F45-4A06-9F4F-D3707E77A41C}">
      <dgm:prSet/>
      <dgm:spPr/>
      <dgm:t>
        <a:bodyPr/>
        <a:lstStyle/>
        <a:p>
          <a:endParaRPr lang="en-US"/>
        </a:p>
      </dgm:t>
    </dgm:pt>
    <dgm:pt modelId="{5E437BD2-9E23-457E-8952-26E86B15A44C}">
      <dgm:prSet phldr="0" custT="1"/>
      <dgm:spPr/>
      <dgm:t>
        <a:bodyPr/>
        <a:lstStyle/>
        <a:p>
          <a:pPr rtl="0"/>
          <a:r>
            <a:rPr lang="en-US" sz="1800" b="1" dirty="0">
              <a:latin typeface="Arial Black"/>
              <a:ea typeface="Calibri"/>
              <a:cs typeface="Calibri"/>
            </a:rPr>
            <a:t>High Knees</a:t>
          </a:r>
        </a:p>
        <a:p>
          <a:pPr rtl="0"/>
          <a:r>
            <a:rPr lang="en-US" sz="1800" b="1" dirty="0">
              <a:latin typeface="Arial Black"/>
              <a:ea typeface="Calibri"/>
              <a:cs typeface="Calibri"/>
            </a:rPr>
            <a:t>x15</a:t>
          </a:r>
        </a:p>
      </dgm:t>
    </dgm:pt>
    <dgm:pt modelId="{BD317696-0215-460D-839E-C91A5AE259C1}" type="parTrans" cxnId="{115C994F-EF3E-46FA-BC65-5360D44334C0}">
      <dgm:prSet/>
      <dgm:spPr/>
      <dgm:t>
        <a:bodyPr/>
        <a:lstStyle/>
        <a:p>
          <a:endParaRPr lang="en-US"/>
        </a:p>
      </dgm:t>
    </dgm:pt>
    <dgm:pt modelId="{B8483DEE-0ED6-4695-A1DC-2722EECB23E1}" type="sibTrans" cxnId="{115C994F-EF3E-46FA-BC65-5360D44334C0}">
      <dgm:prSet/>
      <dgm:spPr/>
      <dgm:t>
        <a:bodyPr/>
        <a:lstStyle/>
        <a:p>
          <a:endParaRPr lang="en-US"/>
        </a:p>
      </dgm:t>
    </dgm:pt>
    <dgm:pt modelId="{90206219-3AD1-4EAA-8584-2AFAAC65A6B3}">
      <dgm:prSet phldr="0"/>
      <dgm:spPr/>
      <dgm:t>
        <a:bodyPr/>
        <a:lstStyle/>
        <a:p>
          <a:pPr rtl="0"/>
          <a:r>
            <a:rPr lang="en-US" b="1" dirty="0">
              <a:latin typeface="Arial Black"/>
              <a:ea typeface="Calibri"/>
              <a:cs typeface="Calibri"/>
            </a:rPr>
            <a:t>Squat Jumps</a:t>
          </a:r>
        </a:p>
        <a:p>
          <a:pPr rtl="0"/>
          <a:r>
            <a:rPr lang="en-US" b="1" dirty="0">
              <a:latin typeface="Arial Black"/>
              <a:ea typeface="Calibri"/>
              <a:cs typeface="Calibri"/>
            </a:rPr>
            <a:t>x5</a:t>
          </a:r>
        </a:p>
      </dgm:t>
    </dgm:pt>
    <dgm:pt modelId="{46978EDC-08BC-4F81-AD28-6301E2B90760}" type="parTrans" cxnId="{EC15D12D-6490-4225-9AF6-318F8BAACB3E}">
      <dgm:prSet/>
      <dgm:spPr/>
      <dgm:t>
        <a:bodyPr/>
        <a:lstStyle/>
        <a:p>
          <a:endParaRPr lang="en-US"/>
        </a:p>
      </dgm:t>
    </dgm:pt>
    <dgm:pt modelId="{E0E03419-639B-41F3-B865-1070B6DB7F5A}" type="sibTrans" cxnId="{EC15D12D-6490-4225-9AF6-318F8BAACB3E}">
      <dgm:prSet/>
      <dgm:spPr/>
      <dgm:t>
        <a:bodyPr/>
        <a:lstStyle/>
        <a:p>
          <a:endParaRPr lang="en-US"/>
        </a:p>
      </dgm:t>
    </dgm:pt>
    <dgm:pt modelId="{C516C092-185E-E04E-9AE0-617CB91B073F}">
      <dgm:prSet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latin typeface="+mj-lt"/>
            </a:rPr>
            <a:t>Back Kicks</a:t>
          </a:r>
        </a:p>
        <a:p>
          <a:pPr rtl="0"/>
          <a:r>
            <a:rPr lang="en-US" sz="1800" b="1" dirty="0">
              <a:latin typeface="+mj-lt"/>
            </a:rPr>
            <a:t>x15</a:t>
          </a:r>
        </a:p>
      </dgm:t>
    </dgm:pt>
    <dgm:pt modelId="{C9200F09-67B1-5241-A652-64C32C689E37}" type="parTrans" cxnId="{D451A3C5-F1CD-D646-970E-6BEDC4B5F7D5}">
      <dgm:prSet/>
      <dgm:spPr/>
      <dgm:t>
        <a:bodyPr/>
        <a:lstStyle/>
        <a:p>
          <a:endParaRPr lang="en-US"/>
        </a:p>
      </dgm:t>
    </dgm:pt>
    <dgm:pt modelId="{63ADE540-8D13-B643-ADB3-5A4188CAC39B}" type="sibTrans" cxnId="{D451A3C5-F1CD-D646-970E-6BEDC4B5F7D5}">
      <dgm:prSet/>
      <dgm:spPr/>
      <dgm:t>
        <a:bodyPr/>
        <a:lstStyle/>
        <a:p>
          <a:endParaRPr lang="en-US"/>
        </a:p>
      </dgm:t>
    </dgm:pt>
    <dgm:pt modelId="{9926556C-E429-1948-A123-FBD7EB93AEC9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latin typeface="Arial Black"/>
            </a:rPr>
            <a:t>Lunges</a:t>
          </a:r>
        </a:p>
        <a:p>
          <a:pPr rtl="0"/>
          <a:r>
            <a:rPr lang="en-US" b="1" dirty="0">
              <a:latin typeface="Arial Black"/>
            </a:rPr>
            <a:t>X10</a:t>
          </a:r>
        </a:p>
      </dgm:t>
    </dgm:pt>
    <dgm:pt modelId="{C74EC268-68B8-5545-8892-DF2B86E669F7}" type="parTrans" cxnId="{87217565-C688-BC42-80C9-FD8F2A2A9AC4}">
      <dgm:prSet/>
      <dgm:spPr/>
      <dgm:t>
        <a:bodyPr/>
        <a:lstStyle/>
        <a:p>
          <a:endParaRPr lang="en-US"/>
        </a:p>
      </dgm:t>
    </dgm:pt>
    <dgm:pt modelId="{67475163-EDF0-044B-A209-292A1E0FF1E7}" type="sibTrans" cxnId="{87217565-C688-BC42-80C9-FD8F2A2A9AC4}">
      <dgm:prSet/>
      <dgm:spPr/>
      <dgm:t>
        <a:bodyPr/>
        <a:lstStyle/>
        <a:p>
          <a:endParaRPr lang="en-US"/>
        </a:p>
      </dgm:t>
    </dgm:pt>
    <dgm:pt modelId="{372AAF75-C23B-415A-9602-EC3C65810CCA}" type="pres">
      <dgm:prSet presAssocID="{148A0275-CDF7-47DF-9EA6-CEDF8B4A54B7}" presName="diagram" presStyleCnt="0">
        <dgm:presLayoutVars>
          <dgm:dir/>
          <dgm:resizeHandles val="exact"/>
        </dgm:presLayoutVars>
      </dgm:prSet>
      <dgm:spPr/>
    </dgm:pt>
    <dgm:pt modelId="{4937506A-DBC1-4F78-AAA6-0D44F0524825}" type="pres">
      <dgm:prSet presAssocID="{3EE4FB6A-CA1D-4477-AF08-B33A91532AAE}" presName="node" presStyleLbl="node1" presStyleIdx="0" presStyleCnt="6">
        <dgm:presLayoutVars>
          <dgm:bulletEnabled val="1"/>
        </dgm:presLayoutVars>
      </dgm:prSet>
      <dgm:spPr/>
    </dgm:pt>
    <dgm:pt modelId="{7B4C2840-17A7-4B52-8296-7CD08F586F81}" type="pres">
      <dgm:prSet presAssocID="{7703CDAF-009F-4B4C-B737-1E93914E9F9E}" presName="sibTrans" presStyleLbl="sibTrans2D1" presStyleIdx="0" presStyleCnt="5" custScaleX="124833" custScaleY="99999" custLinFactNeighborX="14487" custLinFactNeighborY="1777"/>
      <dgm:spPr/>
    </dgm:pt>
    <dgm:pt modelId="{7B0DC903-F2BD-4283-9CF8-04EC9ECF0DAD}" type="pres">
      <dgm:prSet presAssocID="{7703CDAF-009F-4B4C-B737-1E93914E9F9E}" presName="connectorText" presStyleLbl="sibTrans2D1" presStyleIdx="0" presStyleCnt="5"/>
      <dgm:spPr/>
    </dgm:pt>
    <dgm:pt modelId="{67F6D375-9344-F543-A3B0-65674AF65993}" type="pres">
      <dgm:prSet presAssocID="{9926556C-E429-1948-A123-FBD7EB93AEC9}" presName="node" presStyleLbl="node1" presStyleIdx="1" presStyleCnt="6">
        <dgm:presLayoutVars>
          <dgm:bulletEnabled val="1"/>
        </dgm:presLayoutVars>
      </dgm:prSet>
      <dgm:spPr/>
    </dgm:pt>
    <dgm:pt modelId="{03576E9C-0152-DA45-AE27-D50C0EAA2282}" type="pres">
      <dgm:prSet presAssocID="{67475163-EDF0-044B-A209-292A1E0FF1E7}" presName="sibTrans" presStyleLbl="sibTrans2D1" presStyleIdx="1" presStyleCnt="5" custAng="0" custScaleX="139994" custScaleY="102363" custLinFactNeighborX="13683" custLinFactNeighborY="1957"/>
      <dgm:spPr/>
    </dgm:pt>
    <dgm:pt modelId="{E3970A0A-4B0F-F84C-A2DF-E72BAB4C97D5}" type="pres">
      <dgm:prSet presAssocID="{67475163-EDF0-044B-A209-292A1E0FF1E7}" presName="connectorText" presStyleLbl="sibTrans2D1" presStyleIdx="1" presStyleCnt="5"/>
      <dgm:spPr/>
    </dgm:pt>
    <dgm:pt modelId="{A9CFA457-4A13-2841-AAAC-EA228916BC92}" type="pres">
      <dgm:prSet presAssocID="{C516C092-185E-E04E-9AE0-617CB91B073F}" presName="node" presStyleLbl="node1" presStyleIdx="2" presStyleCnt="6">
        <dgm:presLayoutVars>
          <dgm:bulletEnabled val="1"/>
        </dgm:presLayoutVars>
      </dgm:prSet>
      <dgm:spPr/>
    </dgm:pt>
    <dgm:pt modelId="{2F85B555-064D-6C41-B69E-474DC6764006}" type="pres">
      <dgm:prSet presAssocID="{63ADE540-8D13-B643-ADB3-5A4188CAC39B}" presName="sibTrans" presStyleLbl="sibTrans2D1" presStyleIdx="2" presStyleCnt="5" custScaleX="129840" custLinFactNeighborX="-8822" custLinFactNeighborY="2113"/>
      <dgm:spPr/>
    </dgm:pt>
    <dgm:pt modelId="{2A149A49-0A86-474B-A903-AA133498AB69}" type="pres">
      <dgm:prSet presAssocID="{63ADE540-8D13-B643-ADB3-5A4188CAC39B}" presName="connectorText" presStyleLbl="sibTrans2D1" presStyleIdx="2" presStyleCnt="5"/>
      <dgm:spPr/>
    </dgm:pt>
    <dgm:pt modelId="{11D3CA54-6ED9-48C0-8341-F6EF9D7B77B7}" type="pres">
      <dgm:prSet presAssocID="{5E437BD2-9E23-457E-8952-26E86B15A44C}" presName="node" presStyleLbl="node1" presStyleIdx="3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50DF2F11-1C8F-4834-8EFD-843D44D99301}" type="pres">
      <dgm:prSet presAssocID="{B8483DEE-0ED6-4695-A1DC-2722EECB23E1}" presName="sibTrans" presStyleLbl="sibTrans2D1" presStyleIdx="3" presStyleCnt="5"/>
      <dgm:spPr/>
    </dgm:pt>
    <dgm:pt modelId="{8619B6EF-010E-48D1-BBCF-FE88A14D354E}" type="pres">
      <dgm:prSet presAssocID="{B8483DEE-0ED6-4695-A1DC-2722EECB23E1}" presName="connectorText" presStyleLbl="sibTrans2D1" presStyleIdx="3" presStyleCnt="5"/>
      <dgm:spPr/>
    </dgm:pt>
    <dgm:pt modelId="{AE045C65-91AE-4324-A43E-7B332B1DB8F4}" type="pres">
      <dgm:prSet presAssocID="{90206219-3AD1-4EAA-8584-2AFAAC65A6B3}" presName="node" presStyleLbl="node1" presStyleIdx="4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7B07A779-1BD2-4965-A102-26B2F6C3A277}" type="pres">
      <dgm:prSet presAssocID="{E0E03419-639B-41F3-B865-1070B6DB7F5A}" presName="sibTrans" presStyleLbl="sibTrans2D1" presStyleIdx="4" presStyleCnt="5"/>
      <dgm:spPr/>
    </dgm:pt>
    <dgm:pt modelId="{DEB63834-0323-4E4B-9C4F-CE10B7F0E08C}" type="pres">
      <dgm:prSet presAssocID="{E0E03419-639B-41F3-B865-1070B6DB7F5A}" presName="connectorText" presStyleLbl="sibTrans2D1" presStyleIdx="4" presStyleCnt="5"/>
      <dgm:spPr/>
    </dgm:pt>
    <dgm:pt modelId="{41AD9C31-3BC8-444A-BEAE-DE0E8FBF9A93}" type="pres">
      <dgm:prSet presAssocID="{E40AAA32-4943-4CF9-8E34-B35DA2EB3331}" presName="node" presStyleLbl="node1" presStyleIdx="5" presStyleCnt="6">
        <dgm:presLayoutVars>
          <dgm:bulletEnabled val="1"/>
        </dgm:presLayoutVars>
      </dgm:prSet>
      <dgm:spPr/>
    </dgm:pt>
  </dgm:ptLst>
  <dgm:cxnLst>
    <dgm:cxn modelId="{6D9DE310-6F45-4A06-9F4F-D3707E77A41C}" srcId="{148A0275-CDF7-47DF-9EA6-CEDF8B4A54B7}" destId="{3EE4FB6A-CA1D-4477-AF08-B33A91532AAE}" srcOrd="0" destOrd="0" parTransId="{45C1222F-2596-4A16-81BF-58985D40E16A}" sibTransId="{7703CDAF-009F-4B4C-B737-1E93914E9F9E}"/>
    <dgm:cxn modelId="{E2293B11-3D4D-4DD5-901C-E26AEAACBD89}" type="presOf" srcId="{148A0275-CDF7-47DF-9EA6-CEDF8B4A54B7}" destId="{372AAF75-C23B-415A-9602-EC3C65810CCA}" srcOrd="0" destOrd="0" presId="urn:microsoft.com/office/officeart/2005/8/layout/process5"/>
    <dgm:cxn modelId="{628AE02B-9A92-4707-AC90-A2A789A47325}" type="presOf" srcId="{B8483DEE-0ED6-4695-A1DC-2722EECB23E1}" destId="{8619B6EF-010E-48D1-BBCF-FE88A14D354E}" srcOrd="1" destOrd="0" presId="urn:microsoft.com/office/officeart/2005/8/layout/process5"/>
    <dgm:cxn modelId="{EC15D12D-6490-4225-9AF6-318F8BAACB3E}" srcId="{148A0275-CDF7-47DF-9EA6-CEDF8B4A54B7}" destId="{90206219-3AD1-4EAA-8584-2AFAAC65A6B3}" srcOrd="4" destOrd="0" parTransId="{46978EDC-08BC-4F81-AD28-6301E2B90760}" sibTransId="{E0E03419-639B-41F3-B865-1070B6DB7F5A}"/>
    <dgm:cxn modelId="{3595982F-99B7-4941-89D0-BE58F6240BED}" type="presOf" srcId="{63ADE540-8D13-B643-ADB3-5A4188CAC39B}" destId="{2A149A49-0A86-474B-A903-AA133498AB69}" srcOrd="1" destOrd="0" presId="urn:microsoft.com/office/officeart/2005/8/layout/process5"/>
    <dgm:cxn modelId="{115C994F-EF3E-46FA-BC65-5360D44334C0}" srcId="{148A0275-CDF7-47DF-9EA6-CEDF8B4A54B7}" destId="{5E437BD2-9E23-457E-8952-26E86B15A44C}" srcOrd="3" destOrd="0" parTransId="{BD317696-0215-460D-839E-C91A5AE259C1}" sibTransId="{B8483DEE-0ED6-4695-A1DC-2722EECB23E1}"/>
    <dgm:cxn modelId="{87217565-C688-BC42-80C9-FD8F2A2A9AC4}" srcId="{148A0275-CDF7-47DF-9EA6-CEDF8B4A54B7}" destId="{9926556C-E429-1948-A123-FBD7EB93AEC9}" srcOrd="1" destOrd="0" parTransId="{C74EC268-68B8-5545-8892-DF2B86E669F7}" sibTransId="{67475163-EDF0-044B-A209-292A1E0FF1E7}"/>
    <dgm:cxn modelId="{DCE91067-A24C-4EE7-B374-2FE0EE93C96C}" type="presOf" srcId="{3EE4FB6A-CA1D-4477-AF08-B33A91532AAE}" destId="{4937506A-DBC1-4F78-AAA6-0D44F0524825}" srcOrd="0" destOrd="0" presId="urn:microsoft.com/office/officeart/2005/8/layout/process5"/>
    <dgm:cxn modelId="{5C5B146C-AA73-41D7-A9D3-B97E8AFE2037}" type="presOf" srcId="{E40AAA32-4943-4CF9-8E34-B35DA2EB3331}" destId="{41AD9C31-3BC8-444A-BEAE-DE0E8FBF9A93}" srcOrd="0" destOrd="0" presId="urn:microsoft.com/office/officeart/2005/8/layout/process5"/>
    <dgm:cxn modelId="{DC2C1E70-6AAB-5E42-9E73-A7D95B3BFE99}" type="presOf" srcId="{C516C092-185E-E04E-9AE0-617CB91B073F}" destId="{A9CFA457-4A13-2841-AAAC-EA228916BC92}" srcOrd="0" destOrd="0" presId="urn:microsoft.com/office/officeart/2005/8/layout/process5"/>
    <dgm:cxn modelId="{6F96EC79-B63E-4770-ADBC-56FC217187EB}" type="presOf" srcId="{E0E03419-639B-41F3-B865-1070B6DB7F5A}" destId="{DEB63834-0323-4E4B-9C4F-CE10B7F0E08C}" srcOrd="1" destOrd="0" presId="urn:microsoft.com/office/officeart/2005/8/layout/process5"/>
    <dgm:cxn modelId="{45BC4188-0EC6-48F0-8523-4F8075DA97F9}" srcId="{148A0275-CDF7-47DF-9EA6-CEDF8B4A54B7}" destId="{E40AAA32-4943-4CF9-8E34-B35DA2EB3331}" srcOrd="5" destOrd="0" parTransId="{94F2DC71-6B36-4C60-8A9D-0440AA95B5AD}" sibTransId="{8A4A2F00-32C4-4A4B-8276-D8F83ED5C7C3}"/>
    <dgm:cxn modelId="{B2BF418B-02D9-ED45-A340-E0F7260D8852}" type="presOf" srcId="{67475163-EDF0-044B-A209-292A1E0FF1E7}" destId="{03576E9C-0152-DA45-AE27-D50C0EAA2282}" srcOrd="0" destOrd="0" presId="urn:microsoft.com/office/officeart/2005/8/layout/process5"/>
    <dgm:cxn modelId="{144FCC8E-159F-4621-9FB8-6EFDE5B242CB}" type="presOf" srcId="{7703CDAF-009F-4B4C-B737-1E93914E9F9E}" destId="{7B4C2840-17A7-4B52-8296-7CD08F586F81}" srcOrd="0" destOrd="0" presId="urn:microsoft.com/office/officeart/2005/8/layout/process5"/>
    <dgm:cxn modelId="{A5AC9E9C-10F1-2E49-AB64-748F816277F5}" type="presOf" srcId="{63ADE540-8D13-B643-ADB3-5A4188CAC39B}" destId="{2F85B555-064D-6C41-B69E-474DC6764006}" srcOrd="0" destOrd="0" presId="urn:microsoft.com/office/officeart/2005/8/layout/process5"/>
    <dgm:cxn modelId="{E50500A7-AB25-4D4B-9185-8D1230248FFF}" type="presOf" srcId="{7703CDAF-009F-4B4C-B737-1E93914E9F9E}" destId="{7B0DC903-F2BD-4283-9CF8-04EC9ECF0DAD}" srcOrd="1" destOrd="0" presId="urn:microsoft.com/office/officeart/2005/8/layout/process5"/>
    <dgm:cxn modelId="{92E82DB3-6DB9-7346-9AC1-3CE2B4D39C21}" type="presOf" srcId="{9926556C-E429-1948-A123-FBD7EB93AEC9}" destId="{67F6D375-9344-F543-A3B0-65674AF65993}" srcOrd="0" destOrd="0" presId="urn:microsoft.com/office/officeart/2005/8/layout/process5"/>
    <dgm:cxn modelId="{D7E63EB5-7820-4CF0-BE54-FCE0CFA2948F}" type="presOf" srcId="{90206219-3AD1-4EAA-8584-2AFAAC65A6B3}" destId="{AE045C65-91AE-4324-A43E-7B332B1DB8F4}" srcOrd="0" destOrd="0" presId="urn:microsoft.com/office/officeart/2005/8/layout/process5"/>
    <dgm:cxn modelId="{B265BAB6-10C3-43A5-ABD9-18F7D945C0F6}" type="presOf" srcId="{B8483DEE-0ED6-4695-A1DC-2722EECB23E1}" destId="{50DF2F11-1C8F-4834-8EFD-843D44D99301}" srcOrd="0" destOrd="0" presId="urn:microsoft.com/office/officeart/2005/8/layout/process5"/>
    <dgm:cxn modelId="{3A1EBCC4-75E9-4033-BE4E-85BF84A3491F}" type="presOf" srcId="{E0E03419-639B-41F3-B865-1070B6DB7F5A}" destId="{7B07A779-1BD2-4965-A102-26B2F6C3A277}" srcOrd="0" destOrd="0" presId="urn:microsoft.com/office/officeart/2005/8/layout/process5"/>
    <dgm:cxn modelId="{D451A3C5-F1CD-D646-970E-6BEDC4B5F7D5}" srcId="{148A0275-CDF7-47DF-9EA6-CEDF8B4A54B7}" destId="{C516C092-185E-E04E-9AE0-617CB91B073F}" srcOrd="2" destOrd="0" parTransId="{C9200F09-67B1-5241-A652-64C32C689E37}" sibTransId="{63ADE540-8D13-B643-ADB3-5A4188CAC39B}"/>
    <dgm:cxn modelId="{AFA3EFC8-D855-4C92-968E-CBD0C42628EB}" type="presOf" srcId="{5E437BD2-9E23-457E-8952-26E86B15A44C}" destId="{11D3CA54-6ED9-48C0-8341-F6EF9D7B77B7}" srcOrd="0" destOrd="0" presId="urn:microsoft.com/office/officeart/2005/8/layout/process5"/>
    <dgm:cxn modelId="{C735B5EE-D2A1-6E4B-A36C-E50F731E0A06}" type="presOf" srcId="{67475163-EDF0-044B-A209-292A1E0FF1E7}" destId="{E3970A0A-4B0F-F84C-A2DF-E72BAB4C97D5}" srcOrd="1" destOrd="0" presId="urn:microsoft.com/office/officeart/2005/8/layout/process5"/>
    <dgm:cxn modelId="{07B3D404-EC29-43CE-880A-D92C9A0759FF}" type="presParOf" srcId="{372AAF75-C23B-415A-9602-EC3C65810CCA}" destId="{4937506A-DBC1-4F78-AAA6-0D44F0524825}" srcOrd="0" destOrd="0" presId="urn:microsoft.com/office/officeart/2005/8/layout/process5"/>
    <dgm:cxn modelId="{DDDA143E-E801-4988-8ED6-BADA37ED6B46}" type="presParOf" srcId="{372AAF75-C23B-415A-9602-EC3C65810CCA}" destId="{7B4C2840-17A7-4B52-8296-7CD08F586F81}" srcOrd="1" destOrd="0" presId="urn:microsoft.com/office/officeart/2005/8/layout/process5"/>
    <dgm:cxn modelId="{9D488E08-1DE8-43EB-A59B-A2D98FD4A903}" type="presParOf" srcId="{7B4C2840-17A7-4B52-8296-7CD08F586F81}" destId="{7B0DC903-F2BD-4283-9CF8-04EC9ECF0DAD}" srcOrd="0" destOrd="0" presId="urn:microsoft.com/office/officeart/2005/8/layout/process5"/>
    <dgm:cxn modelId="{F0313A18-C9E1-3748-8674-7A52E6043A3E}" type="presParOf" srcId="{372AAF75-C23B-415A-9602-EC3C65810CCA}" destId="{67F6D375-9344-F543-A3B0-65674AF65993}" srcOrd="2" destOrd="0" presId="urn:microsoft.com/office/officeart/2005/8/layout/process5"/>
    <dgm:cxn modelId="{9C5729A0-513F-F54B-8FCA-3861CF953E7F}" type="presParOf" srcId="{372AAF75-C23B-415A-9602-EC3C65810CCA}" destId="{03576E9C-0152-DA45-AE27-D50C0EAA2282}" srcOrd="3" destOrd="0" presId="urn:microsoft.com/office/officeart/2005/8/layout/process5"/>
    <dgm:cxn modelId="{676B6712-2A7A-5740-B09D-60CF02758F12}" type="presParOf" srcId="{03576E9C-0152-DA45-AE27-D50C0EAA2282}" destId="{E3970A0A-4B0F-F84C-A2DF-E72BAB4C97D5}" srcOrd="0" destOrd="0" presId="urn:microsoft.com/office/officeart/2005/8/layout/process5"/>
    <dgm:cxn modelId="{F9F11CAF-DB04-ED48-9048-DF1B34D3B89D}" type="presParOf" srcId="{372AAF75-C23B-415A-9602-EC3C65810CCA}" destId="{A9CFA457-4A13-2841-AAAC-EA228916BC92}" srcOrd="4" destOrd="0" presId="urn:microsoft.com/office/officeart/2005/8/layout/process5"/>
    <dgm:cxn modelId="{2727C8CB-A44D-2347-8CF7-21F4CF470304}" type="presParOf" srcId="{372AAF75-C23B-415A-9602-EC3C65810CCA}" destId="{2F85B555-064D-6C41-B69E-474DC6764006}" srcOrd="5" destOrd="0" presId="urn:microsoft.com/office/officeart/2005/8/layout/process5"/>
    <dgm:cxn modelId="{BFD0230E-611A-6447-8A07-AA428FB9BE31}" type="presParOf" srcId="{2F85B555-064D-6C41-B69E-474DC6764006}" destId="{2A149A49-0A86-474B-A903-AA133498AB69}" srcOrd="0" destOrd="0" presId="urn:microsoft.com/office/officeart/2005/8/layout/process5"/>
    <dgm:cxn modelId="{5DE24131-B525-4FAA-87F1-89F64E9263B1}" type="presParOf" srcId="{372AAF75-C23B-415A-9602-EC3C65810CCA}" destId="{11D3CA54-6ED9-48C0-8341-F6EF9D7B77B7}" srcOrd="6" destOrd="0" presId="urn:microsoft.com/office/officeart/2005/8/layout/process5"/>
    <dgm:cxn modelId="{BD94D063-B0F9-4FAD-B4D2-42BC51C6ECB1}" type="presParOf" srcId="{372AAF75-C23B-415A-9602-EC3C65810CCA}" destId="{50DF2F11-1C8F-4834-8EFD-843D44D99301}" srcOrd="7" destOrd="0" presId="urn:microsoft.com/office/officeart/2005/8/layout/process5"/>
    <dgm:cxn modelId="{2C1AE3ED-ECD1-40FD-831E-2E63194DF6E9}" type="presParOf" srcId="{50DF2F11-1C8F-4834-8EFD-843D44D99301}" destId="{8619B6EF-010E-48D1-BBCF-FE88A14D354E}" srcOrd="0" destOrd="0" presId="urn:microsoft.com/office/officeart/2005/8/layout/process5"/>
    <dgm:cxn modelId="{281E937A-A940-4AD2-B830-2499E1A6A85D}" type="presParOf" srcId="{372AAF75-C23B-415A-9602-EC3C65810CCA}" destId="{AE045C65-91AE-4324-A43E-7B332B1DB8F4}" srcOrd="8" destOrd="0" presId="urn:microsoft.com/office/officeart/2005/8/layout/process5"/>
    <dgm:cxn modelId="{4ADE1801-5285-4F7E-80DA-9DE7FF4F9D42}" type="presParOf" srcId="{372AAF75-C23B-415A-9602-EC3C65810CCA}" destId="{7B07A779-1BD2-4965-A102-26B2F6C3A277}" srcOrd="9" destOrd="0" presId="urn:microsoft.com/office/officeart/2005/8/layout/process5"/>
    <dgm:cxn modelId="{87EEB068-E54B-4AD4-A5E2-9D2002E2057C}" type="presParOf" srcId="{7B07A779-1BD2-4965-A102-26B2F6C3A277}" destId="{DEB63834-0323-4E4B-9C4F-CE10B7F0E08C}" srcOrd="0" destOrd="0" presId="urn:microsoft.com/office/officeart/2005/8/layout/process5"/>
    <dgm:cxn modelId="{C6C6CF2E-E891-409B-AC9C-424FDAB223CC}" type="presParOf" srcId="{372AAF75-C23B-415A-9602-EC3C65810CCA}" destId="{41AD9C31-3BC8-444A-BEAE-DE0E8FBF9A9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EE4FB6A-CA1D-4477-AF08-B33A91532AAE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latin typeface="Arial Black"/>
            </a:rPr>
            <a:t>Arm Swings</a:t>
          </a:r>
        </a:p>
        <a:p>
          <a:pPr rtl="0"/>
          <a:r>
            <a:rPr lang="en-US" b="1" dirty="0">
              <a:latin typeface="Arial Black"/>
            </a:rPr>
            <a:t>x15</a:t>
          </a:r>
        </a:p>
      </dgm:t>
    </dgm:pt>
    <dgm:pt modelId="{45C1222F-2596-4A16-81BF-58985D40E16A}" type="parTrans" cxnId="{6D9DE310-6F45-4A06-9F4F-D3707E77A41C}">
      <dgm:prSet/>
      <dgm:spPr/>
      <dgm:t>
        <a:bodyPr/>
        <a:lstStyle/>
        <a:p>
          <a:endParaRPr lang="en-US"/>
        </a:p>
      </dgm:t>
    </dgm:pt>
    <dgm:pt modelId="{7703CDAF-009F-4B4C-B737-1E93914E9F9E}" type="sibTrans" cxnId="{6D9DE310-6F45-4A06-9F4F-D3707E77A41C}">
      <dgm:prSet/>
      <dgm:spPr/>
      <dgm:t>
        <a:bodyPr/>
        <a:lstStyle/>
        <a:p>
          <a:endParaRPr lang="en-US"/>
        </a:p>
      </dgm:t>
    </dgm:pt>
    <dgm:pt modelId="{5E437BD2-9E23-457E-8952-26E86B15A44C}">
      <dgm:prSet phldr="0" custT="1"/>
      <dgm:spPr/>
      <dgm:t>
        <a:bodyPr/>
        <a:lstStyle/>
        <a:p>
          <a:pPr rtl="0"/>
          <a:r>
            <a:rPr lang="en-US" sz="1800" b="1" dirty="0">
              <a:latin typeface="Arial Black"/>
              <a:ea typeface="Calibri"/>
              <a:cs typeface="Calibri"/>
            </a:rPr>
            <a:t>Push-Ups</a:t>
          </a:r>
        </a:p>
        <a:p>
          <a:pPr rtl="0"/>
          <a:r>
            <a:rPr lang="en-US" sz="1800" b="1" dirty="0">
              <a:latin typeface="Arial Black"/>
              <a:ea typeface="Calibri"/>
              <a:cs typeface="Calibri"/>
            </a:rPr>
            <a:t>x5</a:t>
          </a:r>
        </a:p>
      </dgm:t>
    </dgm:pt>
    <dgm:pt modelId="{BD317696-0215-460D-839E-C91A5AE259C1}" type="parTrans" cxnId="{115C994F-EF3E-46FA-BC65-5360D44334C0}">
      <dgm:prSet/>
      <dgm:spPr/>
      <dgm:t>
        <a:bodyPr/>
        <a:lstStyle/>
        <a:p>
          <a:endParaRPr lang="en-US"/>
        </a:p>
      </dgm:t>
    </dgm:pt>
    <dgm:pt modelId="{B8483DEE-0ED6-4695-A1DC-2722EECB23E1}" type="sibTrans" cxnId="{115C994F-EF3E-46FA-BC65-5360D44334C0}">
      <dgm:prSet/>
      <dgm:spPr/>
      <dgm:t>
        <a:bodyPr/>
        <a:lstStyle/>
        <a:p>
          <a:endParaRPr lang="en-US"/>
        </a:p>
      </dgm:t>
    </dgm:pt>
    <dgm:pt modelId="{90206219-3AD1-4EAA-8584-2AFAAC65A6B3}">
      <dgm:prSet phldr="0"/>
      <dgm:spPr/>
      <dgm:t>
        <a:bodyPr/>
        <a:lstStyle/>
        <a:p>
          <a:pPr rtl="0"/>
          <a:r>
            <a:rPr lang="en-US" b="1" dirty="0">
              <a:latin typeface="Arial Black"/>
              <a:ea typeface="Calibri"/>
              <a:cs typeface="Calibri"/>
            </a:rPr>
            <a:t>Single Leg Romanian</a:t>
          </a:r>
          <a:r>
            <a:rPr lang="en-US" b="1" baseline="0" dirty="0">
              <a:latin typeface="Arial Black"/>
              <a:ea typeface="Calibri"/>
              <a:cs typeface="Calibri"/>
            </a:rPr>
            <a:t> Dead Lifts</a:t>
          </a:r>
        </a:p>
        <a:p>
          <a:pPr rtl="0"/>
          <a:r>
            <a:rPr lang="en-US" b="1" baseline="0" dirty="0">
              <a:latin typeface="Arial Black"/>
              <a:ea typeface="Calibri"/>
              <a:cs typeface="Calibri"/>
            </a:rPr>
            <a:t>X 5 each side</a:t>
          </a:r>
          <a:endParaRPr lang="en-US" b="1" dirty="0">
            <a:latin typeface="Arial Black"/>
            <a:ea typeface="Calibri"/>
            <a:cs typeface="Calibri"/>
          </a:endParaRPr>
        </a:p>
      </dgm:t>
    </dgm:pt>
    <dgm:pt modelId="{46978EDC-08BC-4F81-AD28-6301E2B90760}" type="parTrans" cxnId="{EC15D12D-6490-4225-9AF6-318F8BAACB3E}">
      <dgm:prSet/>
      <dgm:spPr/>
      <dgm:t>
        <a:bodyPr/>
        <a:lstStyle/>
        <a:p>
          <a:endParaRPr lang="en-US"/>
        </a:p>
      </dgm:t>
    </dgm:pt>
    <dgm:pt modelId="{E0E03419-639B-41F3-B865-1070B6DB7F5A}" type="sibTrans" cxnId="{EC15D12D-6490-4225-9AF6-318F8BAACB3E}">
      <dgm:prSet/>
      <dgm:spPr/>
      <dgm:t>
        <a:bodyPr/>
        <a:lstStyle/>
        <a:p>
          <a:endParaRPr lang="en-US"/>
        </a:p>
      </dgm:t>
    </dgm:pt>
    <dgm:pt modelId="{C516C092-185E-E04E-9AE0-617CB91B073F}">
      <dgm:prSet phldr="0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latin typeface="+mj-lt"/>
            </a:rPr>
            <a:t>Mountain Climbers</a:t>
          </a:r>
        </a:p>
        <a:p>
          <a:pPr rtl="0"/>
          <a:r>
            <a:rPr lang="en-US" sz="1800" b="1" dirty="0">
              <a:latin typeface="+mj-lt"/>
            </a:rPr>
            <a:t>x10</a:t>
          </a:r>
        </a:p>
      </dgm:t>
    </dgm:pt>
    <dgm:pt modelId="{C9200F09-67B1-5241-A652-64C32C689E37}" type="parTrans" cxnId="{D451A3C5-F1CD-D646-970E-6BEDC4B5F7D5}">
      <dgm:prSet/>
      <dgm:spPr/>
      <dgm:t>
        <a:bodyPr/>
        <a:lstStyle/>
        <a:p>
          <a:endParaRPr lang="en-US"/>
        </a:p>
      </dgm:t>
    </dgm:pt>
    <dgm:pt modelId="{63ADE540-8D13-B643-ADB3-5A4188CAC39B}" type="sibTrans" cxnId="{D451A3C5-F1CD-D646-970E-6BEDC4B5F7D5}">
      <dgm:prSet/>
      <dgm:spPr/>
      <dgm:t>
        <a:bodyPr/>
        <a:lstStyle/>
        <a:p>
          <a:endParaRPr lang="en-US"/>
        </a:p>
      </dgm:t>
    </dgm:pt>
    <dgm:pt modelId="{9926556C-E429-1948-A123-FBD7EB93AEC9}">
      <dgm:prSet phldr="0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latin typeface="Arial Black"/>
            </a:rPr>
            <a:t>Jumping Jacks</a:t>
          </a:r>
        </a:p>
        <a:p>
          <a:pPr rtl="0"/>
          <a:r>
            <a:rPr lang="en-US" b="1" dirty="0">
              <a:latin typeface="Arial Black"/>
            </a:rPr>
            <a:t>X10</a:t>
          </a:r>
        </a:p>
      </dgm:t>
    </dgm:pt>
    <dgm:pt modelId="{C74EC268-68B8-5545-8892-DF2B86E669F7}" type="parTrans" cxnId="{87217565-C688-BC42-80C9-FD8F2A2A9AC4}">
      <dgm:prSet/>
      <dgm:spPr/>
      <dgm:t>
        <a:bodyPr/>
        <a:lstStyle/>
        <a:p>
          <a:endParaRPr lang="en-US"/>
        </a:p>
      </dgm:t>
    </dgm:pt>
    <dgm:pt modelId="{67475163-EDF0-044B-A209-292A1E0FF1E7}" type="sibTrans" cxnId="{87217565-C688-BC42-80C9-FD8F2A2A9AC4}">
      <dgm:prSet/>
      <dgm:spPr/>
      <dgm:t>
        <a:bodyPr/>
        <a:lstStyle/>
        <a:p>
          <a:endParaRPr lang="en-US"/>
        </a:p>
      </dgm:t>
    </dgm:pt>
    <dgm:pt modelId="{88B36E43-D870-194B-A24D-4DF13675CC67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>
              <a:latin typeface="Arial Black"/>
              <a:ea typeface="Calibri"/>
              <a:cs typeface="Calibri"/>
            </a:rPr>
            <a:t>Musical Candy Bar</a:t>
          </a:r>
        </a:p>
      </dgm:t>
    </dgm:pt>
    <dgm:pt modelId="{15D6DAF3-D5CE-A947-9B55-DE24B68C72FE}" type="parTrans" cxnId="{D80A24A8-64D1-7341-8338-A72AEB0923BE}">
      <dgm:prSet/>
      <dgm:spPr/>
      <dgm:t>
        <a:bodyPr/>
        <a:lstStyle/>
        <a:p>
          <a:endParaRPr lang="en-US"/>
        </a:p>
      </dgm:t>
    </dgm:pt>
    <dgm:pt modelId="{C8009B58-FC24-E749-958E-E775DDB8E438}" type="sibTrans" cxnId="{D80A24A8-64D1-7341-8338-A72AEB0923BE}">
      <dgm:prSet/>
      <dgm:spPr/>
      <dgm:t>
        <a:bodyPr/>
        <a:lstStyle/>
        <a:p>
          <a:endParaRPr lang="en-US"/>
        </a:p>
      </dgm:t>
    </dgm:pt>
    <dgm:pt modelId="{372AAF75-C23B-415A-9602-EC3C65810CCA}" type="pres">
      <dgm:prSet presAssocID="{148A0275-CDF7-47DF-9EA6-CEDF8B4A54B7}" presName="diagram" presStyleCnt="0">
        <dgm:presLayoutVars>
          <dgm:dir/>
          <dgm:resizeHandles val="exact"/>
        </dgm:presLayoutVars>
      </dgm:prSet>
      <dgm:spPr/>
    </dgm:pt>
    <dgm:pt modelId="{4937506A-DBC1-4F78-AAA6-0D44F0524825}" type="pres">
      <dgm:prSet presAssocID="{3EE4FB6A-CA1D-4477-AF08-B33A91532AAE}" presName="node" presStyleLbl="node1" presStyleIdx="0" presStyleCnt="6">
        <dgm:presLayoutVars>
          <dgm:bulletEnabled val="1"/>
        </dgm:presLayoutVars>
      </dgm:prSet>
      <dgm:spPr/>
    </dgm:pt>
    <dgm:pt modelId="{7B4C2840-17A7-4B52-8296-7CD08F586F81}" type="pres">
      <dgm:prSet presAssocID="{7703CDAF-009F-4B4C-B737-1E93914E9F9E}" presName="sibTrans" presStyleLbl="sibTrans2D1" presStyleIdx="0" presStyleCnt="5" custScaleX="124833" custScaleY="99999" custLinFactNeighborX="14487" custLinFactNeighborY="1777"/>
      <dgm:spPr/>
    </dgm:pt>
    <dgm:pt modelId="{7B0DC903-F2BD-4283-9CF8-04EC9ECF0DAD}" type="pres">
      <dgm:prSet presAssocID="{7703CDAF-009F-4B4C-B737-1E93914E9F9E}" presName="connectorText" presStyleLbl="sibTrans2D1" presStyleIdx="0" presStyleCnt="5"/>
      <dgm:spPr/>
    </dgm:pt>
    <dgm:pt modelId="{67F6D375-9344-F543-A3B0-65674AF65993}" type="pres">
      <dgm:prSet presAssocID="{9926556C-E429-1948-A123-FBD7EB93AEC9}" presName="node" presStyleLbl="node1" presStyleIdx="1" presStyleCnt="6">
        <dgm:presLayoutVars>
          <dgm:bulletEnabled val="1"/>
        </dgm:presLayoutVars>
      </dgm:prSet>
      <dgm:spPr/>
    </dgm:pt>
    <dgm:pt modelId="{03576E9C-0152-DA45-AE27-D50C0EAA2282}" type="pres">
      <dgm:prSet presAssocID="{67475163-EDF0-044B-A209-292A1E0FF1E7}" presName="sibTrans" presStyleLbl="sibTrans2D1" presStyleIdx="1" presStyleCnt="5" custAng="0" custScaleX="139994" custScaleY="102363" custLinFactNeighborX="13683" custLinFactNeighborY="1957"/>
      <dgm:spPr/>
    </dgm:pt>
    <dgm:pt modelId="{E3970A0A-4B0F-F84C-A2DF-E72BAB4C97D5}" type="pres">
      <dgm:prSet presAssocID="{67475163-EDF0-044B-A209-292A1E0FF1E7}" presName="connectorText" presStyleLbl="sibTrans2D1" presStyleIdx="1" presStyleCnt="5"/>
      <dgm:spPr/>
    </dgm:pt>
    <dgm:pt modelId="{A9CFA457-4A13-2841-AAAC-EA228916BC92}" type="pres">
      <dgm:prSet presAssocID="{C516C092-185E-E04E-9AE0-617CB91B073F}" presName="node" presStyleLbl="node1" presStyleIdx="2" presStyleCnt="6">
        <dgm:presLayoutVars>
          <dgm:bulletEnabled val="1"/>
        </dgm:presLayoutVars>
      </dgm:prSet>
      <dgm:spPr/>
    </dgm:pt>
    <dgm:pt modelId="{2F85B555-064D-6C41-B69E-474DC6764006}" type="pres">
      <dgm:prSet presAssocID="{63ADE540-8D13-B643-ADB3-5A4188CAC39B}" presName="sibTrans" presStyleLbl="sibTrans2D1" presStyleIdx="2" presStyleCnt="5" custScaleX="129840" custLinFactNeighborX="-8822" custLinFactNeighborY="2113"/>
      <dgm:spPr/>
    </dgm:pt>
    <dgm:pt modelId="{2A149A49-0A86-474B-A903-AA133498AB69}" type="pres">
      <dgm:prSet presAssocID="{63ADE540-8D13-B643-ADB3-5A4188CAC39B}" presName="connectorText" presStyleLbl="sibTrans2D1" presStyleIdx="2" presStyleCnt="5"/>
      <dgm:spPr/>
    </dgm:pt>
    <dgm:pt modelId="{11D3CA54-6ED9-48C0-8341-F6EF9D7B77B7}" type="pres">
      <dgm:prSet presAssocID="{5E437BD2-9E23-457E-8952-26E86B15A44C}" presName="node" presStyleLbl="node1" presStyleIdx="3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50DF2F11-1C8F-4834-8EFD-843D44D99301}" type="pres">
      <dgm:prSet presAssocID="{B8483DEE-0ED6-4695-A1DC-2722EECB23E1}" presName="sibTrans" presStyleLbl="sibTrans2D1" presStyleIdx="3" presStyleCnt="5"/>
      <dgm:spPr/>
    </dgm:pt>
    <dgm:pt modelId="{8619B6EF-010E-48D1-BBCF-FE88A14D354E}" type="pres">
      <dgm:prSet presAssocID="{B8483DEE-0ED6-4695-A1DC-2722EECB23E1}" presName="connectorText" presStyleLbl="sibTrans2D1" presStyleIdx="3" presStyleCnt="5"/>
      <dgm:spPr/>
    </dgm:pt>
    <dgm:pt modelId="{AE045C65-91AE-4324-A43E-7B332B1DB8F4}" type="pres">
      <dgm:prSet presAssocID="{90206219-3AD1-4EAA-8584-2AFAAC65A6B3}" presName="node" presStyleLbl="node1" presStyleIdx="4" presStyleCnt="6">
        <dgm:presLayoutVars>
          <dgm:bulletEnabled val="1"/>
        </dgm:presLayoutVars>
      </dgm:prSet>
      <dgm:spPr>
        <a:solidFill>
          <a:schemeClr val="accent1">
            <a:lumMod val="75000"/>
          </a:schemeClr>
        </a:solidFill>
      </dgm:spPr>
    </dgm:pt>
    <dgm:pt modelId="{53BAB3D5-47D3-4C45-B74C-84DD9A04C04C}" type="pres">
      <dgm:prSet presAssocID="{E0E03419-639B-41F3-B865-1070B6DB7F5A}" presName="sibTrans" presStyleLbl="sibTrans2D1" presStyleIdx="4" presStyleCnt="5"/>
      <dgm:spPr/>
    </dgm:pt>
    <dgm:pt modelId="{09EE6041-E654-444C-A81C-307DD2DD1998}" type="pres">
      <dgm:prSet presAssocID="{E0E03419-639B-41F3-B865-1070B6DB7F5A}" presName="connectorText" presStyleLbl="sibTrans2D1" presStyleIdx="4" presStyleCnt="5"/>
      <dgm:spPr/>
    </dgm:pt>
    <dgm:pt modelId="{48F21ED5-0608-704E-9C75-0B0631271079}" type="pres">
      <dgm:prSet presAssocID="{88B36E43-D870-194B-A24D-4DF13675CC67}" presName="node" presStyleLbl="node1" presStyleIdx="5" presStyleCnt="6">
        <dgm:presLayoutVars>
          <dgm:bulletEnabled val="1"/>
        </dgm:presLayoutVars>
      </dgm:prSet>
      <dgm:spPr/>
    </dgm:pt>
  </dgm:ptLst>
  <dgm:cxnLst>
    <dgm:cxn modelId="{6D9DE310-6F45-4A06-9F4F-D3707E77A41C}" srcId="{148A0275-CDF7-47DF-9EA6-CEDF8B4A54B7}" destId="{3EE4FB6A-CA1D-4477-AF08-B33A91532AAE}" srcOrd="0" destOrd="0" parTransId="{45C1222F-2596-4A16-81BF-58985D40E16A}" sibTransId="{7703CDAF-009F-4B4C-B737-1E93914E9F9E}"/>
    <dgm:cxn modelId="{E2293B11-3D4D-4DD5-901C-E26AEAACBD89}" type="presOf" srcId="{148A0275-CDF7-47DF-9EA6-CEDF8B4A54B7}" destId="{372AAF75-C23B-415A-9602-EC3C65810CCA}" srcOrd="0" destOrd="0" presId="urn:microsoft.com/office/officeart/2005/8/layout/process5"/>
    <dgm:cxn modelId="{628AE02B-9A92-4707-AC90-A2A789A47325}" type="presOf" srcId="{B8483DEE-0ED6-4695-A1DC-2722EECB23E1}" destId="{8619B6EF-010E-48D1-BBCF-FE88A14D354E}" srcOrd="1" destOrd="0" presId="urn:microsoft.com/office/officeart/2005/8/layout/process5"/>
    <dgm:cxn modelId="{EC15D12D-6490-4225-9AF6-318F8BAACB3E}" srcId="{148A0275-CDF7-47DF-9EA6-CEDF8B4A54B7}" destId="{90206219-3AD1-4EAA-8584-2AFAAC65A6B3}" srcOrd="4" destOrd="0" parTransId="{46978EDC-08BC-4F81-AD28-6301E2B90760}" sibTransId="{E0E03419-639B-41F3-B865-1070B6DB7F5A}"/>
    <dgm:cxn modelId="{3595982F-99B7-4941-89D0-BE58F6240BED}" type="presOf" srcId="{63ADE540-8D13-B643-ADB3-5A4188CAC39B}" destId="{2A149A49-0A86-474B-A903-AA133498AB69}" srcOrd="1" destOrd="0" presId="urn:microsoft.com/office/officeart/2005/8/layout/process5"/>
    <dgm:cxn modelId="{3594A045-0793-DC4E-938D-7C140B2B3CC0}" type="presOf" srcId="{E0E03419-639B-41F3-B865-1070B6DB7F5A}" destId="{09EE6041-E654-444C-A81C-307DD2DD1998}" srcOrd="1" destOrd="0" presId="urn:microsoft.com/office/officeart/2005/8/layout/process5"/>
    <dgm:cxn modelId="{115C994F-EF3E-46FA-BC65-5360D44334C0}" srcId="{148A0275-CDF7-47DF-9EA6-CEDF8B4A54B7}" destId="{5E437BD2-9E23-457E-8952-26E86B15A44C}" srcOrd="3" destOrd="0" parTransId="{BD317696-0215-460D-839E-C91A5AE259C1}" sibTransId="{B8483DEE-0ED6-4695-A1DC-2722EECB23E1}"/>
    <dgm:cxn modelId="{87217565-C688-BC42-80C9-FD8F2A2A9AC4}" srcId="{148A0275-CDF7-47DF-9EA6-CEDF8B4A54B7}" destId="{9926556C-E429-1948-A123-FBD7EB93AEC9}" srcOrd="1" destOrd="0" parTransId="{C74EC268-68B8-5545-8892-DF2B86E669F7}" sibTransId="{67475163-EDF0-044B-A209-292A1E0FF1E7}"/>
    <dgm:cxn modelId="{DCE91067-A24C-4EE7-B374-2FE0EE93C96C}" type="presOf" srcId="{3EE4FB6A-CA1D-4477-AF08-B33A91532AAE}" destId="{4937506A-DBC1-4F78-AAA6-0D44F0524825}" srcOrd="0" destOrd="0" presId="urn:microsoft.com/office/officeart/2005/8/layout/process5"/>
    <dgm:cxn modelId="{DC2C1E70-6AAB-5E42-9E73-A7D95B3BFE99}" type="presOf" srcId="{C516C092-185E-E04E-9AE0-617CB91B073F}" destId="{A9CFA457-4A13-2841-AAAC-EA228916BC92}" srcOrd="0" destOrd="0" presId="urn:microsoft.com/office/officeart/2005/8/layout/process5"/>
    <dgm:cxn modelId="{B2BF418B-02D9-ED45-A340-E0F7260D8852}" type="presOf" srcId="{67475163-EDF0-044B-A209-292A1E0FF1E7}" destId="{03576E9C-0152-DA45-AE27-D50C0EAA2282}" srcOrd="0" destOrd="0" presId="urn:microsoft.com/office/officeart/2005/8/layout/process5"/>
    <dgm:cxn modelId="{2A03CD8B-0459-A64F-9207-16B67AF5ABDB}" type="presOf" srcId="{E0E03419-639B-41F3-B865-1070B6DB7F5A}" destId="{53BAB3D5-47D3-4C45-B74C-84DD9A04C04C}" srcOrd="0" destOrd="0" presId="urn:microsoft.com/office/officeart/2005/8/layout/process5"/>
    <dgm:cxn modelId="{144FCC8E-159F-4621-9FB8-6EFDE5B242CB}" type="presOf" srcId="{7703CDAF-009F-4B4C-B737-1E93914E9F9E}" destId="{7B4C2840-17A7-4B52-8296-7CD08F586F81}" srcOrd="0" destOrd="0" presId="urn:microsoft.com/office/officeart/2005/8/layout/process5"/>
    <dgm:cxn modelId="{E7FC4292-FDCF-9049-8A3A-EC34FE1FC347}" type="presOf" srcId="{88B36E43-D870-194B-A24D-4DF13675CC67}" destId="{48F21ED5-0608-704E-9C75-0B0631271079}" srcOrd="0" destOrd="0" presId="urn:microsoft.com/office/officeart/2005/8/layout/process5"/>
    <dgm:cxn modelId="{A5AC9E9C-10F1-2E49-AB64-748F816277F5}" type="presOf" srcId="{63ADE540-8D13-B643-ADB3-5A4188CAC39B}" destId="{2F85B555-064D-6C41-B69E-474DC6764006}" srcOrd="0" destOrd="0" presId="urn:microsoft.com/office/officeart/2005/8/layout/process5"/>
    <dgm:cxn modelId="{E50500A7-AB25-4D4B-9185-8D1230248FFF}" type="presOf" srcId="{7703CDAF-009F-4B4C-B737-1E93914E9F9E}" destId="{7B0DC903-F2BD-4283-9CF8-04EC9ECF0DAD}" srcOrd="1" destOrd="0" presId="urn:microsoft.com/office/officeart/2005/8/layout/process5"/>
    <dgm:cxn modelId="{D80A24A8-64D1-7341-8338-A72AEB0923BE}" srcId="{148A0275-CDF7-47DF-9EA6-CEDF8B4A54B7}" destId="{88B36E43-D870-194B-A24D-4DF13675CC67}" srcOrd="5" destOrd="0" parTransId="{15D6DAF3-D5CE-A947-9B55-DE24B68C72FE}" sibTransId="{C8009B58-FC24-E749-958E-E775DDB8E438}"/>
    <dgm:cxn modelId="{92E82DB3-6DB9-7346-9AC1-3CE2B4D39C21}" type="presOf" srcId="{9926556C-E429-1948-A123-FBD7EB93AEC9}" destId="{67F6D375-9344-F543-A3B0-65674AF65993}" srcOrd="0" destOrd="0" presId="urn:microsoft.com/office/officeart/2005/8/layout/process5"/>
    <dgm:cxn modelId="{D7E63EB5-7820-4CF0-BE54-FCE0CFA2948F}" type="presOf" srcId="{90206219-3AD1-4EAA-8584-2AFAAC65A6B3}" destId="{AE045C65-91AE-4324-A43E-7B332B1DB8F4}" srcOrd="0" destOrd="0" presId="urn:microsoft.com/office/officeart/2005/8/layout/process5"/>
    <dgm:cxn modelId="{B265BAB6-10C3-43A5-ABD9-18F7D945C0F6}" type="presOf" srcId="{B8483DEE-0ED6-4695-A1DC-2722EECB23E1}" destId="{50DF2F11-1C8F-4834-8EFD-843D44D99301}" srcOrd="0" destOrd="0" presId="urn:microsoft.com/office/officeart/2005/8/layout/process5"/>
    <dgm:cxn modelId="{D451A3C5-F1CD-D646-970E-6BEDC4B5F7D5}" srcId="{148A0275-CDF7-47DF-9EA6-CEDF8B4A54B7}" destId="{C516C092-185E-E04E-9AE0-617CB91B073F}" srcOrd="2" destOrd="0" parTransId="{C9200F09-67B1-5241-A652-64C32C689E37}" sibTransId="{63ADE540-8D13-B643-ADB3-5A4188CAC39B}"/>
    <dgm:cxn modelId="{AFA3EFC8-D855-4C92-968E-CBD0C42628EB}" type="presOf" srcId="{5E437BD2-9E23-457E-8952-26E86B15A44C}" destId="{11D3CA54-6ED9-48C0-8341-F6EF9D7B77B7}" srcOrd="0" destOrd="0" presId="urn:microsoft.com/office/officeart/2005/8/layout/process5"/>
    <dgm:cxn modelId="{C735B5EE-D2A1-6E4B-A36C-E50F731E0A06}" type="presOf" srcId="{67475163-EDF0-044B-A209-292A1E0FF1E7}" destId="{E3970A0A-4B0F-F84C-A2DF-E72BAB4C97D5}" srcOrd="1" destOrd="0" presId="urn:microsoft.com/office/officeart/2005/8/layout/process5"/>
    <dgm:cxn modelId="{07B3D404-EC29-43CE-880A-D92C9A0759FF}" type="presParOf" srcId="{372AAF75-C23B-415A-9602-EC3C65810CCA}" destId="{4937506A-DBC1-4F78-AAA6-0D44F0524825}" srcOrd="0" destOrd="0" presId="urn:microsoft.com/office/officeart/2005/8/layout/process5"/>
    <dgm:cxn modelId="{DDDA143E-E801-4988-8ED6-BADA37ED6B46}" type="presParOf" srcId="{372AAF75-C23B-415A-9602-EC3C65810CCA}" destId="{7B4C2840-17A7-4B52-8296-7CD08F586F81}" srcOrd="1" destOrd="0" presId="urn:microsoft.com/office/officeart/2005/8/layout/process5"/>
    <dgm:cxn modelId="{9D488E08-1DE8-43EB-A59B-A2D98FD4A903}" type="presParOf" srcId="{7B4C2840-17A7-4B52-8296-7CD08F586F81}" destId="{7B0DC903-F2BD-4283-9CF8-04EC9ECF0DAD}" srcOrd="0" destOrd="0" presId="urn:microsoft.com/office/officeart/2005/8/layout/process5"/>
    <dgm:cxn modelId="{F0313A18-C9E1-3748-8674-7A52E6043A3E}" type="presParOf" srcId="{372AAF75-C23B-415A-9602-EC3C65810CCA}" destId="{67F6D375-9344-F543-A3B0-65674AF65993}" srcOrd="2" destOrd="0" presId="urn:microsoft.com/office/officeart/2005/8/layout/process5"/>
    <dgm:cxn modelId="{9C5729A0-513F-F54B-8FCA-3861CF953E7F}" type="presParOf" srcId="{372AAF75-C23B-415A-9602-EC3C65810CCA}" destId="{03576E9C-0152-DA45-AE27-D50C0EAA2282}" srcOrd="3" destOrd="0" presId="urn:microsoft.com/office/officeart/2005/8/layout/process5"/>
    <dgm:cxn modelId="{676B6712-2A7A-5740-B09D-60CF02758F12}" type="presParOf" srcId="{03576E9C-0152-DA45-AE27-D50C0EAA2282}" destId="{E3970A0A-4B0F-F84C-A2DF-E72BAB4C97D5}" srcOrd="0" destOrd="0" presId="urn:microsoft.com/office/officeart/2005/8/layout/process5"/>
    <dgm:cxn modelId="{F9F11CAF-DB04-ED48-9048-DF1B34D3B89D}" type="presParOf" srcId="{372AAF75-C23B-415A-9602-EC3C65810CCA}" destId="{A9CFA457-4A13-2841-AAAC-EA228916BC92}" srcOrd="4" destOrd="0" presId="urn:microsoft.com/office/officeart/2005/8/layout/process5"/>
    <dgm:cxn modelId="{2727C8CB-A44D-2347-8CF7-21F4CF470304}" type="presParOf" srcId="{372AAF75-C23B-415A-9602-EC3C65810CCA}" destId="{2F85B555-064D-6C41-B69E-474DC6764006}" srcOrd="5" destOrd="0" presId="urn:microsoft.com/office/officeart/2005/8/layout/process5"/>
    <dgm:cxn modelId="{BFD0230E-611A-6447-8A07-AA428FB9BE31}" type="presParOf" srcId="{2F85B555-064D-6C41-B69E-474DC6764006}" destId="{2A149A49-0A86-474B-A903-AA133498AB69}" srcOrd="0" destOrd="0" presId="urn:microsoft.com/office/officeart/2005/8/layout/process5"/>
    <dgm:cxn modelId="{5DE24131-B525-4FAA-87F1-89F64E9263B1}" type="presParOf" srcId="{372AAF75-C23B-415A-9602-EC3C65810CCA}" destId="{11D3CA54-6ED9-48C0-8341-F6EF9D7B77B7}" srcOrd="6" destOrd="0" presId="urn:microsoft.com/office/officeart/2005/8/layout/process5"/>
    <dgm:cxn modelId="{BD94D063-B0F9-4FAD-B4D2-42BC51C6ECB1}" type="presParOf" srcId="{372AAF75-C23B-415A-9602-EC3C65810CCA}" destId="{50DF2F11-1C8F-4834-8EFD-843D44D99301}" srcOrd="7" destOrd="0" presId="urn:microsoft.com/office/officeart/2005/8/layout/process5"/>
    <dgm:cxn modelId="{2C1AE3ED-ECD1-40FD-831E-2E63194DF6E9}" type="presParOf" srcId="{50DF2F11-1C8F-4834-8EFD-843D44D99301}" destId="{8619B6EF-010E-48D1-BBCF-FE88A14D354E}" srcOrd="0" destOrd="0" presId="urn:microsoft.com/office/officeart/2005/8/layout/process5"/>
    <dgm:cxn modelId="{281E937A-A940-4AD2-B830-2499E1A6A85D}" type="presParOf" srcId="{372AAF75-C23B-415A-9602-EC3C65810CCA}" destId="{AE045C65-91AE-4324-A43E-7B332B1DB8F4}" srcOrd="8" destOrd="0" presId="urn:microsoft.com/office/officeart/2005/8/layout/process5"/>
    <dgm:cxn modelId="{220F4CFA-9546-4049-8715-940183EF6C56}" type="presParOf" srcId="{372AAF75-C23B-415A-9602-EC3C65810CCA}" destId="{53BAB3D5-47D3-4C45-B74C-84DD9A04C04C}" srcOrd="9" destOrd="0" presId="urn:microsoft.com/office/officeart/2005/8/layout/process5"/>
    <dgm:cxn modelId="{FBFDA612-A597-2C4B-B255-6F31B66F41A5}" type="presParOf" srcId="{53BAB3D5-47D3-4C45-B74C-84DD9A04C04C}" destId="{09EE6041-E654-444C-A81C-307DD2DD1998}" srcOrd="0" destOrd="0" presId="urn:microsoft.com/office/officeart/2005/8/layout/process5"/>
    <dgm:cxn modelId="{FF0D5503-25B3-9D4D-A94F-A0DCD14EBC3B}" type="presParOf" srcId="{372AAF75-C23B-415A-9602-EC3C65810CCA}" destId="{48F21ED5-0608-704E-9C75-0B063127107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8A0275-CDF7-47DF-9EA6-CEDF8B4A54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51CEE-461A-40F6-954B-E4BAB074D6E4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/>
            <a:t>1) Rhomboid Squeezes </a:t>
          </a:r>
        </a:p>
        <a:p>
          <a:r>
            <a:rPr lang="en-US" sz="1600" dirty="0"/>
            <a:t>Start 2 sets of 15</a:t>
          </a:r>
        </a:p>
      </dgm:t>
    </dgm:pt>
    <dgm:pt modelId="{F05E38CF-D52F-4275-88E5-E1F1B6283638}" type="parTrans" cxnId="{5B8445E5-3062-44C0-81E2-8152569901EC}">
      <dgm:prSet/>
      <dgm:spPr/>
      <dgm:t>
        <a:bodyPr/>
        <a:lstStyle/>
        <a:p>
          <a:endParaRPr lang="en-US"/>
        </a:p>
      </dgm:t>
    </dgm:pt>
    <dgm:pt modelId="{36672EE7-AAD1-49A9-A403-DF8211D5BA9D}" type="sibTrans" cxnId="{5B8445E5-3062-44C0-81E2-8152569901EC}">
      <dgm:prSet/>
      <dgm:spPr/>
      <dgm:t>
        <a:bodyPr/>
        <a:lstStyle/>
        <a:p>
          <a:endParaRPr lang="en-US"/>
        </a:p>
      </dgm:t>
    </dgm:pt>
    <dgm:pt modelId="{766DA0AE-C2C7-4551-8064-B6D3C1F08ED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/>
            <a:t>3) Neck Stretches</a:t>
          </a:r>
        </a:p>
        <a:p>
          <a:r>
            <a:rPr lang="en-US" sz="1600" dirty="0"/>
            <a:t>Hold for 30 sec</a:t>
          </a:r>
        </a:p>
      </dgm:t>
    </dgm:pt>
    <dgm:pt modelId="{2DF2E555-BC92-4805-A33D-65A7E9434D58}" type="parTrans" cxnId="{32CD649A-4951-4784-9D8B-61EFFACA1970}">
      <dgm:prSet/>
      <dgm:spPr/>
      <dgm:t>
        <a:bodyPr/>
        <a:lstStyle/>
        <a:p>
          <a:endParaRPr lang="en-US"/>
        </a:p>
      </dgm:t>
    </dgm:pt>
    <dgm:pt modelId="{B5D1F245-93ED-4B8C-99E9-61FDAE3B0499}" type="sibTrans" cxnId="{32CD649A-4951-4784-9D8B-61EFFACA1970}">
      <dgm:prSet/>
      <dgm:spPr/>
      <dgm:t>
        <a:bodyPr/>
        <a:lstStyle/>
        <a:p>
          <a:endParaRPr lang="en-US"/>
        </a:p>
      </dgm:t>
    </dgm:pt>
    <dgm:pt modelId="{E40AAA32-4943-4CF9-8E34-B35DA2EB333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2000" dirty="0"/>
            <a:t>4) Cat Cows</a:t>
          </a:r>
        </a:p>
        <a:p>
          <a:pPr rtl="0"/>
          <a:r>
            <a:rPr lang="en-US" sz="1600" dirty="0"/>
            <a:t>2 sets of 10</a:t>
          </a:r>
        </a:p>
      </dgm:t>
    </dgm:pt>
    <dgm:pt modelId="{94F2DC71-6B36-4C60-8A9D-0440AA95B5AD}" type="parTrans" cxnId="{45BC4188-0EC6-48F0-8523-4F8075DA97F9}">
      <dgm:prSet/>
      <dgm:spPr/>
      <dgm:t>
        <a:bodyPr/>
        <a:lstStyle/>
        <a:p>
          <a:endParaRPr lang="en-US"/>
        </a:p>
      </dgm:t>
    </dgm:pt>
    <dgm:pt modelId="{8A4A2F00-32C4-4A4B-8276-D8F83ED5C7C3}" type="sibTrans" cxnId="{45BC4188-0EC6-48F0-8523-4F8075DA97F9}">
      <dgm:prSet/>
      <dgm:spPr/>
      <dgm:t>
        <a:bodyPr/>
        <a:lstStyle/>
        <a:p>
          <a:endParaRPr lang="en-US"/>
        </a:p>
      </dgm:t>
    </dgm:pt>
    <dgm:pt modelId="{5CE487A9-E90D-4227-B70B-B4ED82E1BE0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/>
            <a:t>2) Chin Tucks</a:t>
          </a:r>
        </a:p>
        <a:p>
          <a:r>
            <a:rPr lang="en-US" sz="1600" dirty="0"/>
            <a:t>Start 2 sets of 15</a:t>
          </a:r>
        </a:p>
      </dgm:t>
    </dgm:pt>
    <dgm:pt modelId="{B4DACC99-A744-424D-B4A9-09B13E1C7BDA}" type="parTrans" cxnId="{D2626C8E-767B-4EB8-BEE2-FD78DE00BF80}">
      <dgm:prSet/>
      <dgm:spPr/>
      <dgm:t>
        <a:bodyPr/>
        <a:lstStyle/>
        <a:p>
          <a:endParaRPr lang="en-US"/>
        </a:p>
      </dgm:t>
    </dgm:pt>
    <dgm:pt modelId="{9363DF72-96EE-4B41-A408-4A99C43FED11}" type="sibTrans" cxnId="{D2626C8E-767B-4EB8-BEE2-FD78DE00BF80}">
      <dgm:prSet/>
      <dgm:spPr/>
      <dgm:t>
        <a:bodyPr/>
        <a:lstStyle/>
        <a:p>
          <a:endParaRPr lang="en-US"/>
        </a:p>
      </dgm:t>
    </dgm:pt>
    <dgm:pt modelId="{C445767E-EDB3-A542-9FB1-106A82E80E2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/>
            <a:t>5) Dead Bugs</a:t>
          </a:r>
        </a:p>
        <a:p>
          <a:r>
            <a:rPr lang="en-US" sz="1600" dirty="0"/>
            <a:t>Start with 3 sets of 10</a:t>
          </a:r>
        </a:p>
      </dgm:t>
    </dgm:pt>
    <dgm:pt modelId="{9A1AEC72-7E12-D848-A019-8BC5E8452767}" type="sibTrans" cxnId="{33BF194F-8524-5742-8BC0-A35932BF4DFF}">
      <dgm:prSet/>
      <dgm:spPr/>
      <dgm:t>
        <a:bodyPr/>
        <a:lstStyle/>
        <a:p>
          <a:endParaRPr lang="en-US"/>
        </a:p>
      </dgm:t>
    </dgm:pt>
    <dgm:pt modelId="{22641834-8233-844D-B214-2C7A3A6AC5A6}" type="parTrans" cxnId="{33BF194F-8524-5742-8BC0-A35932BF4DFF}">
      <dgm:prSet/>
      <dgm:spPr/>
      <dgm:t>
        <a:bodyPr/>
        <a:lstStyle/>
        <a:p>
          <a:endParaRPr lang="en-US"/>
        </a:p>
      </dgm:t>
    </dgm:pt>
    <dgm:pt modelId="{2EACDC44-E215-48B6-AF20-5F040A873AE2}" type="pres">
      <dgm:prSet presAssocID="{148A0275-CDF7-47DF-9EA6-CEDF8B4A54B7}" presName="linear" presStyleCnt="0">
        <dgm:presLayoutVars>
          <dgm:animLvl val="lvl"/>
          <dgm:resizeHandles val="exact"/>
        </dgm:presLayoutVars>
      </dgm:prSet>
      <dgm:spPr/>
    </dgm:pt>
    <dgm:pt modelId="{114A9124-9E2B-4224-B3A1-5C13C8867403}" type="pres">
      <dgm:prSet presAssocID="{41851CEE-461A-40F6-954B-E4BAB074D6E4}" presName="parentText" presStyleLbl="node1" presStyleIdx="0" presStyleCnt="5" custLinFactNeighborX="-372" custLinFactNeighborY="-16014">
        <dgm:presLayoutVars>
          <dgm:chMax val="0"/>
          <dgm:bulletEnabled val="1"/>
        </dgm:presLayoutVars>
      </dgm:prSet>
      <dgm:spPr/>
    </dgm:pt>
    <dgm:pt modelId="{E1DFA462-97EC-4E5C-9B95-17A37B4BB7A3}" type="pres">
      <dgm:prSet presAssocID="{36672EE7-AAD1-49A9-A403-DF8211D5BA9D}" presName="spacer" presStyleCnt="0"/>
      <dgm:spPr/>
    </dgm:pt>
    <dgm:pt modelId="{2D2DE1A1-048A-45CC-9C0E-8C01CAB0B422}" type="pres">
      <dgm:prSet presAssocID="{5CE487A9-E90D-4227-B70B-B4ED82E1BE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8F3604B-3C64-40A0-854F-20B041C2BBC5}" type="pres">
      <dgm:prSet presAssocID="{9363DF72-96EE-4B41-A408-4A99C43FED11}" presName="spacer" presStyleCnt="0"/>
      <dgm:spPr/>
    </dgm:pt>
    <dgm:pt modelId="{D163E1E2-5075-4924-8A3E-43860A91E1BF}" type="pres">
      <dgm:prSet presAssocID="{766DA0AE-C2C7-4551-8064-B6D3C1F08E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D1BD2E-94C4-4723-9996-21FB0DBEEB6F}" type="pres">
      <dgm:prSet presAssocID="{B5D1F245-93ED-4B8C-99E9-61FDAE3B0499}" presName="spacer" presStyleCnt="0"/>
      <dgm:spPr/>
    </dgm:pt>
    <dgm:pt modelId="{C066B3FA-BC44-4507-AB2D-E1342AB0DF5B}" type="pres">
      <dgm:prSet presAssocID="{E40AAA32-4943-4CF9-8E34-B35DA2EB333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4474AF2-9198-D74A-A827-6BC82E99AC1B}" type="pres">
      <dgm:prSet presAssocID="{8A4A2F00-32C4-4A4B-8276-D8F83ED5C7C3}" presName="spacer" presStyleCnt="0"/>
      <dgm:spPr/>
    </dgm:pt>
    <dgm:pt modelId="{7F1C756A-67C8-8142-A83D-8A52074EC5C9}" type="pres">
      <dgm:prSet presAssocID="{C445767E-EDB3-A542-9FB1-106A82E80E2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49CAD18-01B3-4F60-AE19-39A19E1F67BF}" type="presOf" srcId="{E40AAA32-4943-4CF9-8E34-B35DA2EB3331}" destId="{C066B3FA-BC44-4507-AB2D-E1342AB0DF5B}" srcOrd="0" destOrd="0" presId="urn:microsoft.com/office/officeart/2005/8/layout/vList2"/>
    <dgm:cxn modelId="{682AD930-E902-4551-ACE3-D157485D15A0}" type="presOf" srcId="{766DA0AE-C2C7-4551-8064-B6D3C1F08ED9}" destId="{D163E1E2-5075-4924-8A3E-43860A91E1BF}" srcOrd="0" destOrd="0" presId="urn:microsoft.com/office/officeart/2005/8/layout/vList2"/>
    <dgm:cxn modelId="{33BF194F-8524-5742-8BC0-A35932BF4DFF}" srcId="{148A0275-CDF7-47DF-9EA6-CEDF8B4A54B7}" destId="{C445767E-EDB3-A542-9FB1-106A82E80E2B}" srcOrd="4" destOrd="0" parTransId="{22641834-8233-844D-B214-2C7A3A6AC5A6}" sibTransId="{9A1AEC72-7E12-D848-A019-8BC5E8452767}"/>
    <dgm:cxn modelId="{1338BB7F-DEE5-4B81-BA5D-F42ABF9A32B4}" type="presOf" srcId="{41851CEE-461A-40F6-954B-E4BAB074D6E4}" destId="{114A9124-9E2B-4224-B3A1-5C13C8867403}" srcOrd="0" destOrd="0" presId="urn:microsoft.com/office/officeart/2005/8/layout/vList2"/>
    <dgm:cxn modelId="{45BC4188-0EC6-48F0-8523-4F8075DA97F9}" srcId="{148A0275-CDF7-47DF-9EA6-CEDF8B4A54B7}" destId="{E40AAA32-4943-4CF9-8E34-B35DA2EB3331}" srcOrd="3" destOrd="0" parTransId="{94F2DC71-6B36-4C60-8A9D-0440AA95B5AD}" sibTransId="{8A4A2F00-32C4-4A4B-8276-D8F83ED5C7C3}"/>
    <dgm:cxn modelId="{D2626C8E-767B-4EB8-BEE2-FD78DE00BF80}" srcId="{148A0275-CDF7-47DF-9EA6-CEDF8B4A54B7}" destId="{5CE487A9-E90D-4227-B70B-B4ED82E1BE00}" srcOrd="1" destOrd="0" parTransId="{B4DACC99-A744-424D-B4A9-09B13E1C7BDA}" sibTransId="{9363DF72-96EE-4B41-A408-4A99C43FED11}"/>
    <dgm:cxn modelId="{32CD649A-4951-4784-9D8B-61EFFACA1970}" srcId="{148A0275-CDF7-47DF-9EA6-CEDF8B4A54B7}" destId="{766DA0AE-C2C7-4551-8064-B6D3C1F08ED9}" srcOrd="2" destOrd="0" parTransId="{2DF2E555-BC92-4805-A33D-65A7E9434D58}" sibTransId="{B5D1F245-93ED-4B8C-99E9-61FDAE3B0499}"/>
    <dgm:cxn modelId="{C17CC2B0-74E9-45E2-8EE0-67FF5D8E0613}" type="presOf" srcId="{5CE487A9-E90D-4227-B70B-B4ED82E1BE00}" destId="{2D2DE1A1-048A-45CC-9C0E-8C01CAB0B422}" srcOrd="0" destOrd="0" presId="urn:microsoft.com/office/officeart/2005/8/layout/vList2"/>
    <dgm:cxn modelId="{6CAC8CC1-03D6-DD47-9E5A-003844D20C29}" type="presOf" srcId="{C445767E-EDB3-A542-9FB1-106A82E80E2B}" destId="{7F1C756A-67C8-8142-A83D-8A52074EC5C9}" srcOrd="0" destOrd="0" presId="urn:microsoft.com/office/officeart/2005/8/layout/vList2"/>
    <dgm:cxn modelId="{5B8445E5-3062-44C0-81E2-8152569901EC}" srcId="{148A0275-CDF7-47DF-9EA6-CEDF8B4A54B7}" destId="{41851CEE-461A-40F6-954B-E4BAB074D6E4}" srcOrd="0" destOrd="0" parTransId="{F05E38CF-D52F-4275-88E5-E1F1B6283638}" sibTransId="{36672EE7-AAD1-49A9-A403-DF8211D5BA9D}"/>
    <dgm:cxn modelId="{D5B4B5FA-DA70-4D06-B9E6-70C8461EEF29}" type="presOf" srcId="{148A0275-CDF7-47DF-9EA6-CEDF8B4A54B7}" destId="{2EACDC44-E215-48B6-AF20-5F040A873AE2}" srcOrd="0" destOrd="0" presId="urn:microsoft.com/office/officeart/2005/8/layout/vList2"/>
    <dgm:cxn modelId="{ED06E2FD-2E31-455F-9DBA-A4D54C36D046}" type="presParOf" srcId="{2EACDC44-E215-48B6-AF20-5F040A873AE2}" destId="{114A9124-9E2B-4224-B3A1-5C13C8867403}" srcOrd="0" destOrd="0" presId="urn:microsoft.com/office/officeart/2005/8/layout/vList2"/>
    <dgm:cxn modelId="{17B5F3E1-B64F-46CD-9EDC-6DD8A53EF35A}" type="presParOf" srcId="{2EACDC44-E215-48B6-AF20-5F040A873AE2}" destId="{E1DFA462-97EC-4E5C-9B95-17A37B4BB7A3}" srcOrd="1" destOrd="0" presId="urn:microsoft.com/office/officeart/2005/8/layout/vList2"/>
    <dgm:cxn modelId="{B0865050-5A6E-4B39-A745-9A3B3BEC720E}" type="presParOf" srcId="{2EACDC44-E215-48B6-AF20-5F040A873AE2}" destId="{2D2DE1A1-048A-45CC-9C0E-8C01CAB0B422}" srcOrd="2" destOrd="0" presId="urn:microsoft.com/office/officeart/2005/8/layout/vList2"/>
    <dgm:cxn modelId="{1BE4F6F1-9929-43F6-A2D7-2787C2953F59}" type="presParOf" srcId="{2EACDC44-E215-48B6-AF20-5F040A873AE2}" destId="{A8F3604B-3C64-40A0-854F-20B041C2BBC5}" srcOrd="3" destOrd="0" presId="urn:microsoft.com/office/officeart/2005/8/layout/vList2"/>
    <dgm:cxn modelId="{67D4F012-50D5-41A7-B958-4CC88F28A3EE}" type="presParOf" srcId="{2EACDC44-E215-48B6-AF20-5F040A873AE2}" destId="{D163E1E2-5075-4924-8A3E-43860A91E1BF}" srcOrd="4" destOrd="0" presId="urn:microsoft.com/office/officeart/2005/8/layout/vList2"/>
    <dgm:cxn modelId="{F959505D-2E10-4C88-BD4D-E710BF51D06E}" type="presParOf" srcId="{2EACDC44-E215-48B6-AF20-5F040A873AE2}" destId="{5ED1BD2E-94C4-4723-9996-21FB0DBEEB6F}" srcOrd="5" destOrd="0" presId="urn:microsoft.com/office/officeart/2005/8/layout/vList2"/>
    <dgm:cxn modelId="{C9234143-05E6-4131-8813-38B40561B7EA}" type="presParOf" srcId="{2EACDC44-E215-48B6-AF20-5F040A873AE2}" destId="{C066B3FA-BC44-4507-AB2D-E1342AB0DF5B}" srcOrd="6" destOrd="0" presId="urn:microsoft.com/office/officeart/2005/8/layout/vList2"/>
    <dgm:cxn modelId="{A2FBD49F-10B2-7842-9646-049A9D5F1F63}" type="presParOf" srcId="{2EACDC44-E215-48B6-AF20-5F040A873AE2}" destId="{74474AF2-9198-D74A-A827-6BC82E99AC1B}" srcOrd="7" destOrd="0" presId="urn:microsoft.com/office/officeart/2005/8/layout/vList2"/>
    <dgm:cxn modelId="{5A689132-E57F-C14F-A6F9-2C5439F0E66D}" type="presParOf" srcId="{2EACDC44-E215-48B6-AF20-5F040A873AE2}" destId="{7F1C756A-67C8-8142-A83D-8A52074EC5C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A9124-9E2B-4224-B3A1-5C13C8867403}">
      <dsp:nvSpPr>
        <dsp:cNvPr id="0" name=""/>
        <dsp:cNvSpPr/>
      </dsp:nvSpPr>
      <dsp:spPr>
        <a:xfrm>
          <a:off x="0" y="3571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Chin Tucks</a:t>
          </a:r>
        </a:p>
      </dsp:txBody>
      <dsp:txXfrm>
        <a:off x="45977" y="49548"/>
        <a:ext cx="6150885" cy="849895"/>
      </dsp:txXfrm>
    </dsp:sp>
    <dsp:sp modelId="{F4575735-D113-43AE-BE32-F28F90A7E8DE}">
      <dsp:nvSpPr>
        <dsp:cNvPr id="0" name=""/>
        <dsp:cNvSpPr/>
      </dsp:nvSpPr>
      <dsp:spPr>
        <a:xfrm>
          <a:off x="0" y="1046221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Isometric Floor Slides</a:t>
          </a:r>
        </a:p>
      </dsp:txBody>
      <dsp:txXfrm>
        <a:off x="45977" y="1092198"/>
        <a:ext cx="6150885" cy="849895"/>
      </dsp:txXfrm>
    </dsp:sp>
    <dsp:sp modelId="{D163E1E2-5075-4924-8A3E-43860A91E1BF}">
      <dsp:nvSpPr>
        <dsp:cNvPr id="0" name=""/>
        <dsp:cNvSpPr/>
      </dsp:nvSpPr>
      <dsp:spPr>
        <a:xfrm>
          <a:off x="0" y="2088871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Neck stretches</a:t>
          </a:r>
        </a:p>
      </dsp:txBody>
      <dsp:txXfrm>
        <a:off x="45977" y="2134848"/>
        <a:ext cx="6150885" cy="849895"/>
      </dsp:txXfrm>
    </dsp:sp>
    <dsp:sp modelId="{C066B3FA-BC44-4507-AB2D-E1342AB0DF5B}">
      <dsp:nvSpPr>
        <dsp:cNvPr id="0" name=""/>
        <dsp:cNvSpPr/>
      </dsp:nvSpPr>
      <dsp:spPr>
        <a:xfrm>
          <a:off x="0" y="3131520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Chair Push Ups/Traction</a:t>
          </a:r>
        </a:p>
      </dsp:txBody>
      <dsp:txXfrm>
        <a:off x="45977" y="3177497"/>
        <a:ext cx="6150885" cy="849895"/>
      </dsp:txXfrm>
    </dsp:sp>
    <dsp:sp modelId="{9CC97EB8-C5D2-4C15-90C9-05693DFCD24E}">
      <dsp:nvSpPr>
        <dsp:cNvPr id="0" name=""/>
        <dsp:cNvSpPr/>
      </dsp:nvSpPr>
      <dsp:spPr>
        <a:xfrm>
          <a:off x="0" y="4177742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Calf Raises</a:t>
          </a:r>
        </a:p>
      </dsp:txBody>
      <dsp:txXfrm>
        <a:off x="45977" y="4223719"/>
        <a:ext cx="6150885" cy="849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A9124-9E2B-4224-B3A1-5C13C8867403}">
      <dsp:nvSpPr>
        <dsp:cNvPr id="0" name=""/>
        <dsp:cNvSpPr/>
      </dsp:nvSpPr>
      <dsp:spPr>
        <a:xfrm>
          <a:off x="0" y="3571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Jumping Jacks</a:t>
          </a:r>
          <a:r>
            <a:rPr lang="en-US" sz="3500" kern="1200">
              <a:latin typeface="Arial Black"/>
            </a:rPr>
            <a:t> </a:t>
          </a:r>
          <a:r>
            <a:rPr lang="en-US" sz="3500" kern="1200"/>
            <a:t>/ Ski Jumps</a:t>
          </a:r>
        </a:p>
      </dsp:txBody>
      <dsp:txXfrm>
        <a:off x="45977" y="49548"/>
        <a:ext cx="6150885" cy="849895"/>
      </dsp:txXfrm>
    </dsp:sp>
    <dsp:sp modelId="{F4575735-D113-43AE-BE32-F28F90A7E8DE}">
      <dsp:nvSpPr>
        <dsp:cNvPr id="0" name=""/>
        <dsp:cNvSpPr/>
      </dsp:nvSpPr>
      <dsp:spPr>
        <a:xfrm>
          <a:off x="0" y="1051927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Squats</a:t>
          </a:r>
          <a:r>
            <a:rPr lang="en-US" sz="3500" kern="1200">
              <a:latin typeface="Arial Black"/>
            </a:rPr>
            <a:t> </a:t>
          </a:r>
          <a:r>
            <a:rPr lang="en-US" sz="3500" kern="1200">
              <a:solidFill>
                <a:srgbClr val="FDFAF6"/>
              </a:solidFill>
              <a:latin typeface="Sabon Next LT"/>
              <a:ea typeface="+mn-ea"/>
              <a:cs typeface="+mn-cs"/>
            </a:rPr>
            <a:t>/ Jump Squats</a:t>
          </a:r>
        </a:p>
      </dsp:txBody>
      <dsp:txXfrm>
        <a:off x="45977" y="1097904"/>
        <a:ext cx="6150885" cy="849895"/>
      </dsp:txXfrm>
    </dsp:sp>
    <dsp:sp modelId="{D163E1E2-5075-4924-8A3E-43860A91E1BF}">
      <dsp:nvSpPr>
        <dsp:cNvPr id="0" name=""/>
        <dsp:cNvSpPr/>
      </dsp:nvSpPr>
      <dsp:spPr>
        <a:xfrm>
          <a:off x="0" y="2088871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Wall/</a:t>
          </a:r>
          <a:r>
            <a:rPr lang="en-US" sz="3500" kern="1200">
              <a:latin typeface="Arial Black"/>
            </a:rPr>
            <a:t> </a:t>
          </a:r>
          <a:r>
            <a:rPr lang="en-US" sz="3500" kern="1200"/>
            <a:t>Chair Sits</a:t>
          </a:r>
        </a:p>
      </dsp:txBody>
      <dsp:txXfrm>
        <a:off x="45977" y="2134848"/>
        <a:ext cx="6150885" cy="849895"/>
      </dsp:txXfrm>
    </dsp:sp>
    <dsp:sp modelId="{C066B3FA-BC44-4507-AB2D-E1342AB0DF5B}">
      <dsp:nvSpPr>
        <dsp:cNvPr id="0" name=""/>
        <dsp:cNvSpPr/>
      </dsp:nvSpPr>
      <dsp:spPr>
        <a:xfrm>
          <a:off x="0" y="3131520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Push-Ups</a:t>
          </a:r>
        </a:p>
      </dsp:txBody>
      <dsp:txXfrm>
        <a:off x="45977" y="3177497"/>
        <a:ext cx="6150885" cy="849895"/>
      </dsp:txXfrm>
    </dsp:sp>
    <dsp:sp modelId="{5F5EA14B-41BD-44D5-89D6-A08395AF69F8}">
      <dsp:nvSpPr>
        <dsp:cNvPr id="0" name=""/>
        <dsp:cNvSpPr/>
      </dsp:nvSpPr>
      <dsp:spPr>
        <a:xfrm>
          <a:off x="0" y="4174170"/>
          <a:ext cx="6242839" cy="94184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High Knees</a:t>
          </a:r>
        </a:p>
      </dsp:txBody>
      <dsp:txXfrm>
        <a:off x="45977" y="4220147"/>
        <a:ext cx="6150885" cy="849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7506A-DBC1-4F78-AAA6-0D44F0524825}">
      <dsp:nvSpPr>
        <dsp:cNvPr id="0" name=""/>
        <dsp:cNvSpPr/>
      </dsp:nvSpPr>
      <dsp:spPr>
        <a:xfrm>
          <a:off x="762065" y="3828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 Black"/>
            </a:rPr>
            <a:t>Jumping Jacks</a:t>
          </a:r>
        </a:p>
      </dsp:txBody>
      <dsp:txXfrm>
        <a:off x="796617" y="38380"/>
        <a:ext cx="1897024" cy="1110573"/>
      </dsp:txXfrm>
    </dsp:sp>
    <dsp:sp modelId="{7B4C2840-17A7-4B52-8296-7CD08F586F81}">
      <dsp:nvSpPr>
        <dsp:cNvPr id="0" name=""/>
        <dsp:cNvSpPr/>
      </dsp:nvSpPr>
      <dsp:spPr>
        <a:xfrm>
          <a:off x="2901213" y="349867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901213" y="447387"/>
        <a:ext cx="291773" cy="292559"/>
      </dsp:txXfrm>
    </dsp:sp>
    <dsp:sp modelId="{67F6D375-9344-F543-A3B0-65674AF65993}">
      <dsp:nvSpPr>
        <dsp:cNvPr id="0" name=""/>
        <dsp:cNvSpPr/>
      </dsp:nvSpPr>
      <dsp:spPr>
        <a:xfrm>
          <a:off x="3514645" y="3828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 Black"/>
            </a:rPr>
            <a:t>Single Leg Balance</a:t>
          </a:r>
        </a:p>
      </dsp:txBody>
      <dsp:txXfrm>
        <a:off x="3549197" y="38380"/>
        <a:ext cx="1897024" cy="1110573"/>
      </dsp:txXfrm>
    </dsp:sp>
    <dsp:sp modelId="{03576E9C-0152-DA45-AE27-D50C0EAA2282}">
      <dsp:nvSpPr>
        <dsp:cNvPr id="0" name=""/>
        <dsp:cNvSpPr/>
      </dsp:nvSpPr>
      <dsp:spPr>
        <a:xfrm rot="5400000">
          <a:off x="4289299" y="1321135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351429" y="1356525"/>
        <a:ext cx="292559" cy="291773"/>
      </dsp:txXfrm>
    </dsp:sp>
    <dsp:sp modelId="{A9CFA457-4A13-2841-AAAC-EA228916BC92}">
      <dsp:nvSpPr>
        <dsp:cNvPr id="0" name=""/>
        <dsp:cNvSpPr/>
      </dsp:nvSpPr>
      <dsp:spPr>
        <a:xfrm>
          <a:off x="3514645" y="1969957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Plank</a:t>
          </a:r>
          <a:r>
            <a:rPr lang="en-US" sz="1900" b="1" kern="1200"/>
            <a:t> </a:t>
          </a:r>
          <a:r>
            <a:rPr lang="en-US" sz="1800" b="1" kern="1200">
              <a:latin typeface="+mj-lt"/>
            </a:rPr>
            <a:t>Competition</a:t>
          </a:r>
        </a:p>
      </dsp:txBody>
      <dsp:txXfrm>
        <a:off x="3549197" y="2004509"/>
        <a:ext cx="1897024" cy="1110573"/>
      </dsp:txXfrm>
    </dsp:sp>
    <dsp:sp modelId="{2F85B555-064D-6C41-B69E-474DC6764006}">
      <dsp:nvSpPr>
        <dsp:cNvPr id="0" name=""/>
        <dsp:cNvSpPr/>
      </dsp:nvSpPr>
      <dsp:spPr>
        <a:xfrm rot="10800000">
          <a:off x="2924806" y="2315996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049852" y="2413516"/>
        <a:ext cx="291773" cy="292559"/>
      </dsp:txXfrm>
    </dsp:sp>
    <dsp:sp modelId="{11D3CA54-6ED9-48C0-8341-F6EF9D7B77B7}">
      <dsp:nvSpPr>
        <dsp:cNvPr id="0" name=""/>
        <dsp:cNvSpPr/>
      </dsp:nvSpPr>
      <dsp:spPr>
        <a:xfrm>
          <a:off x="762065" y="1969957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 Black"/>
              <a:ea typeface="Calibri"/>
              <a:cs typeface="Calibri"/>
            </a:rPr>
            <a:t>Burpees</a:t>
          </a:r>
        </a:p>
      </dsp:txBody>
      <dsp:txXfrm>
        <a:off x="796617" y="2004509"/>
        <a:ext cx="1897024" cy="1110573"/>
      </dsp:txXfrm>
    </dsp:sp>
    <dsp:sp modelId="{50DF2F11-1C8F-4834-8EFD-843D44D99301}">
      <dsp:nvSpPr>
        <dsp:cNvPr id="0" name=""/>
        <dsp:cNvSpPr/>
      </dsp:nvSpPr>
      <dsp:spPr>
        <a:xfrm rot="5400000">
          <a:off x="1536719" y="3287263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598849" y="3322653"/>
        <a:ext cx="292559" cy="291773"/>
      </dsp:txXfrm>
    </dsp:sp>
    <dsp:sp modelId="{AE045C65-91AE-4324-A43E-7B332B1DB8F4}">
      <dsp:nvSpPr>
        <dsp:cNvPr id="0" name=""/>
        <dsp:cNvSpPr/>
      </dsp:nvSpPr>
      <dsp:spPr>
        <a:xfrm>
          <a:off x="762065" y="3936085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 Black"/>
              <a:ea typeface="Calibri"/>
              <a:cs typeface="Calibri"/>
            </a:rPr>
            <a:t>Nordic Hamstring Curls</a:t>
          </a:r>
        </a:p>
      </dsp:txBody>
      <dsp:txXfrm>
        <a:off x="796617" y="3970637"/>
        <a:ext cx="1897024" cy="1110573"/>
      </dsp:txXfrm>
    </dsp:sp>
    <dsp:sp modelId="{7B07A779-1BD2-4965-A102-26B2F6C3A277}">
      <dsp:nvSpPr>
        <dsp:cNvPr id="0" name=""/>
        <dsp:cNvSpPr/>
      </dsp:nvSpPr>
      <dsp:spPr>
        <a:xfrm>
          <a:off x="2901213" y="4282124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901213" y="4379644"/>
        <a:ext cx="291773" cy="292559"/>
      </dsp:txXfrm>
    </dsp:sp>
    <dsp:sp modelId="{41AD9C31-3BC8-444A-BEAE-DE0E8FBF9A93}">
      <dsp:nvSpPr>
        <dsp:cNvPr id="0" name=""/>
        <dsp:cNvSpPr/>
      </dsp:nvSpPr>
      <dsp:spPr>
        <a:xfrm>
          <a:off x="3514645" y="3936085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 Black"/>
            </a:rPr>
            <a:t>Mental Load Plyometrics</a:t>
          </a:r>
          <a:endParaRPr lang="en-US" sz="1900" b="1" kern="1200"/>
        </a:p>
      </dsp:txBody>
      <dsp:txXfrm>
        <a:off x="3549197" y="3970637"/>
        <a:ext cx="1897024" cy="1110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7506A-DBC1-4F78-AAA6-0D44F0524825}">
      <dsp:nvSpPr>
        <dsp:cNvPr id="0" name=""/>
        <dsp:cNvSpPr/>
      </dsp:nvSpPr>
      <dsp:spPr>
        <a:xfrm>
          <a:off x="762065" y="3828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Bunny Hops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x20</a:t>
          </a:r>
        </a:p>
      </dsp:txBody>
      <dsp:txXfrm>
        <a:off x="796617" y="38380"/>
        <a:ext cx="1897024" cy="1110573"/>
      </dsp:txXfrm>
    </dsp:sp>
    <dsp:sp modelId="{7B4C2840-17A7-4B52-8296-7CD08F586F81}">
      <dsp:nvSpPr>
        <dsp:cNvPr id="0" name=""/>
        <dsp:cNvSpPr/>
      </dsp:nvSpPr>
      <dsp:spPr>
        <a:xfrm>
          <a:off x="2909843" y="358534"/>
          <a:ext cx="520327" cy="487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909843" y="456053"/>
        <a:ext cx="374049" cy="292556"/>
      </dsp:txXfrm>
    </dsp:sp>
    <dsp:sp modelId="{67F6D375-9344-F543-A3B0-65674AF65993}">
      <dsp:nvSpPr>
        <dsp:cNvPr id="0" name=""/>
        <dsp:cNvSpPr/>
      </dsp:nvSpPr>
      <dsp:spPr>
        <a:xfrm>
          <a:off x="3514645" y="3828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Lunges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X10</a:t>
          </a:r>
        </a:p>
      </dsp:txBody>
      <dsp:txXfrm>
        <a:off x="3549197" y="38380"/>
        <a:ext cx="1897024" cy="1110573"/>
      </dsp:txXfrm>
    </dsp:sp>
    <dsp:sp modelId="{03576E9C-0152-DA45-AE27-D50C0EAA2282}">
      <dsp:nvSpPr>
        <dsp:cNvPr id="0" name=""/>
        <dsp:cNvSpPr/>
      </dsp:nvSpPr>
      <dsp:spPr>
        <a:xfrm rot="5400000">
          <a:off x="4262981" y="1324916"/>
          <a:ext cx="583521" cy="499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405005" y="1282716"/>
        <a:ext cx="299473" cy="433785"/>
      </dsp:txXfrm>
    </dsp:sp>
    <dsp:sp modelId="{A9CFA457-4A13-2841-AAAC-EA228916BC92}">
      <dsp:nvSpPr>
        <dsp:cNvPr id="0" name=""/>
        <dsp:cNvSpPr/>
      </dsp:nvSpPr>
      <dsp:spPr>
        <a:xfrm>
          <a:off x="3514645" y="1969957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Back Kicks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x15</a:t>
          </a:r>
        </a:p>
      </dsp:txBody>
      <dsp:txXfrm>
        <a:off x="3549197" y="2004509"/>
        <a:ext cx="1897024" cy="1110573"/>
      </dsp:txXfrm>
    </dsp:sp>
    <dsp:sp modelId="{2F85B555-064D-6C41-B69E-474DC6764006}">
      <dsp:nvSpPr>
        <dsp:cNvPr id="0" name=""/>
        <dsp:cNvSpPr/>
      </dsp:nvSpPr>
      <dsp:spPr>
        <a:xfrm rot="10800000">
          <a:off x="2825845" y="2326299"/>
          <a:ext cx="541198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972125" y="2423819"/>
        <a:ext cx="394918" cy="292559"/>
      </dsp:txXfrm>
    </dsp:sp>
    <dsp:sp modelId="{11D3CA54-6ED9-48C0-8341-F6EF9D7B77B7}">
      <dsp:nvSpPr>
        <dsp:cNvPr id="0" name=""/>
        <dsp:cNvSpPr/>
      </dsp:nvSpPr>
      <dsp:spPr>
        <a:xfrm>
          <a:off x="762065" y="1969957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 Black"/>
              <a:ea typeface="Calibri"/>
              <a:cs typeface="Calibri"/>
            </a:rPr>
            <a:t>High Knees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 Black"/>
              <a:ea typeface="Calibri"/>
              <a:cs typeface="Calibri"/>
            </a:rPr>
            <a:t>x15</a:t>
          </a:r>
        </a:p>
      </dsp:txBody>
      <dsp:txXfrm>
        <a:off x="796617" y="2004509"/>
        <a:ext cx="1897024" cy="1110573"/>
      </dsp:txXfrm>
    </dsp:sp>
    <dsp:sp modelId="{50DF2F11-1C8F-4834-8EFD-843D44D99301}">
      <dsp:nvSpPr>
        <dsp:cNvPr id="0" name=""/>
        <dsp:cNvSpPr/>
      </dsp:nvSpPr>
      <dsp:spPr>
        <a:xfrm rot="5400000">
          <a:off x="1536719" y="3287263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598849" y="3322653"/>
        <a:ext cx="292559" cy="291773"/>
      </dsp:txXfrm>
    </dsp:sp>
    <dsp:sp modelId="{AE045C65-91AE-4324-A43E-7B332B1DB8F4}">
      <dsp:nvSpPr>
        <dsp:cNvPr id="0" name=""/>
        <dsp:cNvSpPr/>
      </dsp:nvSpPr>
      <dsp:spPr>
        <a:xfrm>
          <a:off x="762065" y="3936085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  <a:ea typeface="Calibri"/>
              <a:cs typeface="Calibri"/>
            </a:rPr>
            <a:t>Squat Jumps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  <a:ea typeface="Calibri"/>
              <a:cs typeface="Calibri"/>
            </a:rPr>
            <a:t>x5</a:t>
          </a:r>
        </a:p>
      </dsp:txBody>
      <dsp:txXfrm>
        <a:off x="796617" y="3970637"/>
        <a:ext cx="1897024" cy="1110573"/>
      </dsp:txXfrm>
    </dsp:sp>
    <dsp:sp modelId="{7B07A779-1BD2-4965-A102-26B2F6C3A277}">
      <dsp:nvSpPr>
        <dsp:cNvPr id="0" name=""/>
        <dsp:cNvSpPr/>
      </dsp:nvSpPr>
      <dsp:spPr>
        <a:xfrm>
          <a:off x="2901213" y="4282124"/>
          <a:ext cx="416819" cy="487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901213" y="4379644"/>
        <a:ext cx="291773" cy="292559"/>
      </dsp:txXfrm>
    </dsp:sp>
    <dsp:sp modelId="{41AD9C31-3BC8-444A-BEAE-DE0E8FBF9A93}">
      <dsp:nvSpPr>
        <dsp:cNvPr id="0" name=""/>
        <dsp:cNvSpPr/>
      </dsp:nvSpPr>
      <dsp:spPr>
        <a:xfrm>
          <a:off x="3514645" y="3936085"/>
          <a:ext cx="1966128" cy="11796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Mental Load Plyometrics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 Black"/>
            </a:rPr>
            <a:t>1 min</a:t>
          </a:r>
        </a:p>
      </dsp:txBody>
      <dsp:txXfrm>
        <a:off x="3549197" y="3970637"/>
        <a:ext cx="1897024" cy="1110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7506A-DBC1-4F78-AAA6-0D44F0524825}">
      <dsp:nvSpPr>
        <dsp:cNvPr id="0" name=""/>
        <dsp:cNvSpPr/>
      </dsp:nvSpPr>
      <dsp:spPr>
        <a:xfrm>
          <a:off x="703813" y="4217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</a:rPr>
            <a:t>Arm Swings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</a:rPr>
            <a:t>x15</a:t>
          </a:r>
        </a:p>
      </dsp:txBody>
      <dsp:txXfrm>
        <a:off x="742278" y="42682"/>
        <a:ext cx="2111917" cy="1236378"/>
      </dsp:txXfrm>
    </dsp:sp>
    <dsp:sp modelId="{7B4C2840-17A7-4B52-8296-7CD08F586F81}">
      <dsp:nvSpPr>
        <dsp:cNvPr id="0" name=""/>
        <dsp:cNvSpPr/>
      </dsp:nvSpPr>
      <dsp:spPr>
        <a:xfrm>
          <a:off x="3094886" y="399103"/>
          <a:ext cx="579269" cy="542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94886" y="507669"/>
        <a:ext cx="416421" cy="325696"/>
      </dsp:txXfrm>
    </dsp:sp>
    <dsp:sp modelId="{67F6D375-9344-F543-A3B0-65674AF65993}">
      <dsp:nvSpPr>
        <dsp:cNvPr id="0" name=""/>
        <dsp:cNvSpPr/>
      </dsp:nvSpPr>
      <dsp:spPr>
        <a:xfrm>
          <a:off x="3768199" y="4217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</a:rPr>
            <a:t>Jumping Jacks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</a:rPr>
            <a:t>X10</a:t>
          </a:r>
        </a:p>
      </dsp:txBody>
      <dsp:txXfrm>
        <a:off x="3806664" y="42682"/>
        <a:ext cx="2111917" cy="1236378"/>
      </dsp:txXfrm>
    </dsp:sp>
    <dsp:sp modelId="{03576E9C-0152-DA45-AE27-D50C0EAA2282}">
      <dsp:nvSpPr>
        <dsp:cNvPr id="0" name=""/>
        <dsp:cNvSpPr/>
      </dsp:nvSpPr>
      <dsp:spPr>
        <a:xfrm rot="5400000">
          <a:off x="4601305" y="1474955"/>
          <a:ext cx="649621" cy="555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759417" y="1427975"/>
        <a:ext cx="333397" cy="482923"/>
      </dsp:txXfrm>
    </dsp:sp>
    <dsp:sp modelId="{A9CFA457-4A13-2841-AAAC-EA228916BC92}">
      <dsp:nvSpPr>
        <dsp:cNvPr id="0" name=""/>
        <dsp:cNvSpPr/>
      </dsp:nvSpPr>
      <dsp:spPr>
        <a:xfrm>
          <a:off x="3768199" y="2193064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Mountain Climbers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x10</a:t>
          </a:r>
        </a:p>
      </dsp:txBody>
      <dsp:txXfrm>
        <a:off x="3806664" y="2231529"/>
        <a:ext cx="2111917" cy="1236378"/>
      </dsp:txXfrm>
    </dsp:sp>
    <dsp:sp modelId="{2F85B555-064D-6C41-B69E-474DC6764006}">
      <dsp:nvSpPr>
        <dsp:cNvPr id="0" name=""/>
        <dsp:cNvSpPr/>
      </dsp:nvSpPr>
      <dsp:spPr>
        <a:xfrm rot="10800000">
          <a:off x="3001373" y="2589772"/>
          <a:ext cx="602503" cy="54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164223" y="2698339"/>
        <a:ext cx="439653" cy="325700"/>
      </dsp:txXfrm>
    </dsp:sp>
    <dsp:sp modelId="{11D3CA54-6ED9-48C0-8341-F6EF9D7B77B7}">
      <dsp:nvSpPr>
        <dsp:cNvPr id="0" name=""/>
        <dsp:cNvSpPr/>
      </dsp:nvSpPr>
      <dsp:spPr>
        <a:xfrm>
          <a:off x="703813" y="2193064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 Black"/>
              <a:ea typeface="Calibri"/>
              <a:cs typeface="Calibri"/>
            </a:rPr>
            <a:t>Push-Ups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 Black"/>
              <a:ea typeface="Calibri"/>
              <a:cs typeface="Calibri"/>
            </a:rPr>
            <a:t>x5</a:t>
          </a:r>
        </a:p>
      </dsp:txBody>
      <dsp:txXfrm>
        <a:off x="742278" y="2231529"/>
        <a:ext cx="2111917" cy="1236378"/>
      </dsp:txXfrm>
    </dsp:sp>
    <dsp:sp modelId="{50DF2F11-1C8F-4834-8EFD-843D44D99301}">
      <dsp:nvSpPr>
        <dsp:cNvPr id="0" name=""/>
        <dsp:cNvSpPr/>
      </dsp:nvSpPr>
      <dsp:spPr>
        <a:xfrm rot="5400000">
          <a:off x="1566219" y="3659592"/>
          <a:ext cx="464035" cy="54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635387" y="3698991"/>
        <a:ext cx="325700" cy="324825"/>
      </dsp:txXfrm>
    </dsp:sp>
    <dsp:sp modelId="{AE045C65-91AE-4324-A43E-7B332B1DB8F4}">
      <dsp:nvSpPr>
        <dsp:cNvPr id="0" name=""/>
        <dsp:cNvSpPr/>
      </dsp:nvSpPr>
      <dsp:spPr>
        <a:xfrm>
          <a:off x="703813" y="4381911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  <a:ea typeface="Calibri"/>
              <a:cs typeface="Calibri"/>
            </a:rPr>
            <a:t>Single Leg Romanian</a:t>
          </a:r>
          <a:r>
            <a:rPr lang="en-US" sz="1500" b="1" kern="1200" baseline="0" dirty="0">
              <a:latin typeface="Arial Black"/>
              <a:ea typeface="Calibri"/>
              <a:cs typeface="Calibri"/>
            </a:rPr>
            <a:t> Dead Lifts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 dirty="0">
              <a:latin typeface="Arial Black"/>
              <a:ea typeface="Calibri"/>
              <a:cs typeface="Calibri"/>
            </a:rPr>
            <a:t>X 5 each side</a:t>
          </a:r>
          <a:endParaRPr lang="en-US" sz="1500" b="1" kern="1200" dirty="0">
            <a:latin typeface="Arial Black"/>
            <a:ea typeface="Calibri"/>
            <a:cs typeface="Calibri"/>
          </a:endParaRPr>
        </a:p>
      </dsp:txBody>
      <dsp:txXfrm>
        <a:off x="742278" y="4420376"/>
        <a:ext cx="2111917" cy="1236378"/>
      </dsp:txXfrm>
    </dsp:sp>
    <dsp:sp modelId="{53BAB3D5-47D3-4C45-B74C-84DD9A04C04C}">
      <dsp:nvSpPr>
        <dsp:cNvPr id="0" name=""/>
        <dsp:cNvSpPr/>
      </dsp:nvSpPr>
      <dsp:spPr>
        <a:xfrm>
          <a:off x="3085279" y="4767149"/>
          <a:ext cx="464035" cy="54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279" y="4875716"/>
        <a:ext cx="324825" cy="325700"/>
      </dsp:txXfrm>
    </dsp:sp>
    <dsp:sp modelId="{48F21ED5-0608-704E-9C75-0B0631271079}">
      <dsp:nvSpPr>
        <dsp:cNvPr id="0" name=""/>
        <dsp:cNvSpPr/>
      </dsp:nvSpPr>
      <dsp:spPr>
        <a:xfrm>
          <a:off x="3768199" y="4381911"/>
          <a:ext cx="2188847" cy="131330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 Black"/>
              <a:ea typeface="Calibri"/>
              <a:cs typeface="Calibri"/>
            </a:rPr>
            <a:t>Musical Candy Bar</a:t>
          </a:r>
        </a:p>
      </dsp:txBody>
      <dsp:txXfrm>
        <a:off x="3806664" y="4420376"/>
        <a:ext cx="2111917" cy="1236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A9124-9E2B-4224-B3A1-5C13C8867403}">
      <dsp:nvSpPr>
        <dsp:cNvPr id="0" name=""/>
        <dsp:cNvSpPr/>
      </dsp:nvSpPr>
      <dsp:spPr>
        <a:xfrm>
          <a:off x="0" y="31205"/>
          <a:ext cx="4368513" cy="9740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1) Rhomboid Squeezes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2 sets of 15</a:t>
          </a:r>
        </a:p>
      </dsp:txBody>
      <dsp:txXfrm>
        <a:off x="47548" y="78753"/>
        <a:ext cx="4273417" cy="878929"/>
      </dsp:txXfrm>
    </dsp:sp>
    <dsp:sp modelId="{2D2DE1A1-048A-45CC-9C0E-8C01CAB0B422}">
      <dsp:nvSpPr>
        <dsp:cNvPr id="0" name=""/>
        <dsp:cNvSpPr/>
      </dsp:nvSpPr>
      <dsp:spPr>
        <a:xfrm>
          <a:off x="0" y="1155584"/>
          <a:ext cx="4368513" cy="9740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2) Chin Tucks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2 sets of 15</a:t>
          </a:r>
        </a:p>
      </dsp:txBody>
      <dsp:txXfrm>
        <a:off x="47548" y="1203132"/>
        <a:ext cx="4273417" cy="878929"/>
      </dsp:txXfrm>
    </dsp:sp>
    <dsp:sp modelId="{D163E1E2-5075-4924-8A3E-43860A91E1BF}">
      <dsp:nvSpPr>
        <dsp:cNvPr id="0" name=""/>
        <dsp:cNvSpPr/>
      </dsp:nvSpPr>
      <dsp:spPr>
        <a:xfrm>
          <a:off x="0" y="2259209"/>
          <a:ext cx="4368513" cy="9740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3) Neck Stretches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Hold for 30 sec</a:t>
          </a:r>
        </a:p>
      </dsp:txBody>
      <dsp:txXfrm>
        <a:off x="47548" y="2306757"/>
        <a:ext cx="4273417" cy="878929"/>
      </dsp:txXfrm>
    </dsp:sp>
    <dsp:sp modelId="{C066B3FA-BC44-4507-AB2D-E1342AB0DF5B}">
      <dsp:nvSpPr>
        <dsp:cNvPr id="0" name=""/>
        <dsp:cNvSpPr/>
      </dsp:nvSpPr>
      <dsp:spPr>
        <a:xfrm>
          <a:off x="0" y="3362834"/>
          <a:ext cx="4368513" cy="9740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4) Cat Cows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sets of 10</a:t>
          </a:r>
        </a:p>
      </dsp:txBody>
      <dsp:txXfrm>
        <a:off x="47548" y="3410382"/>
        <a:ext cx="4273417" cy="878929"/>
      </dsp:txXfrm>
    </dsp:sp>
    <dsp:sp modelId="{7F1C756A-67C8-8142-A83D-8A52074EC5C9}">
      <dsp:nvSpPr>
        <dsp:cNvPr id="0" name=""/>
        <dsp:cNvSpPr/>
      </dsp:nvSpPr>
      <dsp:spPr>
        <a:xfrm>
          <a:off x="0" y="4466459"/>
          <a:ext cx="4368513" cy="9740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5) Dead Bugs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with 3 sets of 10</a:t>
          </a:r>
        </a:p>
      </dsp:txBody>
      <dsp:txXfrm>
        <a:off x="47548" y="4514007"/>
        <a:ext cx="4273417" cy="878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3.jpe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8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openxmlformats.org/officeDocument/2006/relationships/image" Target="../media/image34.jpe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3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11" Type="http://schemas.openxmlformats.org/officeDocument/2006/relationships/image" Target="../media/image39.jpe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11" Type="http://schemas.openxmlformats.org/officeDocument/2006/relationships/image" Target="../media/image44.jpeg"/><Relationship Id="rId5" Type="http://schemas.openxmlformats.org/officeDocument/2006/relationships/diagramColors" Target="../diagrams/colors6.xml"/><Relationship Id="rId10" Type="http://schemas.openxmlformats.org/officeDocument/2006/relationships/image" Target="../media/image43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kris2071@pacificu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q092166g@pacificu.edu" TargetMode="External"/><Relationship Id="rId4" Type="http://schemas.openxmlformats.org/officeDocument/2006/relationships/hyperlink" Target="mailto:Sooh2713@pacific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371" y="934371"/>
            <a:ext cx="7965461" cy="99416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Engineers in </a:t>
            </a:r>
            <a:br>
              <a:rPr lang="en-US"/>
            </a:br>
            <a:r>
              <a:rPr lang="en-US"/>
              <a:t>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607E4-D568-73AA-83E7-48CC9651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34" r="2" b="14083"/>
          <a:stretch>
            <a:fillRect/>
          </a:stretch>
        </p:blipFill>
        <p:spPr>
          <a:xfrm>
            <a:off x="3325372" y="2303029"/>
            <a:ext cx="8100653" cy="3522278"/>
          </a:xfrm>
          <a:prstGeom prst="rect">
            <a:avLst/>
          </a:prstGeo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C0C1EB3-3D34-7F14-C3C3-BDE9C2CB7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3C5B-A1C9-2133-511C-8BA62B74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CC85-1F47-226F-027D-E95AFAF3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1" y="1859558"/>
            <a:ext cx="3960991" cy="96394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5-minute Exercise for the desk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AE43E-5F4F-8B52-5949-641CD8A0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AC049-2F7B-0331-0966-4C678C32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7" y="3660193"/>
            <a:ext cx="4347020" cy="278404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4D30FF2-710E-B21E-3D69-F7841BD11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820058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6F986AE-5A23-CB44-4A7F-4EEBF8809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081" y="749710"/>
            <a:ext cx="3993689" cy="119505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3200">
                <a:latin typeface="Arial Black"/>
                <a:cs typeface="Sabon Next LT"/>
              </a:rPr>
              <a:t>FEELING STIFF OR UNCOMFORTABLE?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D77DB-98F0-56E3-FA0D-8DE011A30A45}"/>
              </a:ext>
            </a:extLst>
          </p:cNvPr>
          <p:cNvSpPr txBox="1"/>
          <p:nvPr/>
        </p:nvSpPr>
        <p:spPr>
          <a:xfrm>
            <a:off x="2028553" y="5163810"/>
            <a:ext cx="1380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2 sets of 15</a:t>
            </a:r>
          </a:p>
        </p:txBody>
      </p:sp>
      <p:pic>
        <p:nvPicPr>
          <p:cNvPr id="1026" name="Picture 2" descr="Seating Solutions - Little Light House">
            <a:extLst>
              <a:ext uri="{FF2B5EF4-FFF2-40B4-BE49-F238E27FC236}">
                <a16:creationId xmlns:a16="http://schemas.microsoft.com/office/drawing/2014/main" id="{914B01F9-B81C-5DB1-4F4F-5198697BD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37294"/>
          <a:stretch>
            <a:fillRect/>
          </a:stretch>
        </p:blipFill>
        <p:spPr bwMode="auto">
          <a:xfrm>
            <a:off x="1545336" y="3484264"/>
            <a:ext cx="1719072" cy="29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BCC673-DD6C-5189-053B-88759A8BB71A}"/>
              </a:ext>
            </a:extLst>
          </p:cNvPr>
          <p:cNvCxnSpPr/>
          <p:nvPr/>
        </p:nvCxnSpPr>
        <p:spPr>
          <a:xfrm flipH="1">
            <a:off x="1761744" y="6325368"/>
            <a:ext cx="1380744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D80F534-5B31-1D03-C24A-1700768BF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168" y="3483919"/>
            <a:ext cx="4187514" cy="3136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12563D-7E01-34AE-C760-B51C758A2B78}"/>
              </a:ext>
            </a:extLst>
          </p:cNvPr>
          <p:cNvSpPr txBox="1"/>
          <p:nvPr/>
        </p:nvSpPr>
        <p:spPr>
          <a:xfrm>
            <a:off x="1806768" y="4830046"/>
            <a:ext cx="173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  <a:latin typeface="Arial Black"/>
                <a:cs typeface="Sabon Next LT"/>
              </a:rPr>
              <a:t>Hold for </a:t>
            </a:r>
          </a:p>
          <a:p>
            <a:pPr algn="ctr"/>
            <a:r>
              <a:rPr lang="en-US">
                <a:solidFill>
                  <a:schemeClr val="accent6"/>
                </a:solidFill>
                <a:latin typeface="Arial Black"/>
                <a:cs typeface="Sabon Next LT"/>
              </a:rPr>
              <a:t>30 sec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8665C-6576-3F30-A22F-88E3442AC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4623" y="3090308"/>
            <a:ext cx="2208603" cy="3479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E2C4C-96A1-3DB7-2CBC-49F0209EF18B}"/>
              </a:ext>
            </a:extLst>
          </p:cNvPr>
          <p:cNvSpPr txBox="1"/>
          <p:nvPr/>
        </p:nvSpPr>
        <p:spPr>
          <a:xfrm>
            <a:off x="1408993" y="3236976"/>
            <a:ext cx="1380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cap="all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Hold for </a:t>
            </a:r>
          </a:p>
          <a:p>
            <a:pPr algn="ctr"/>
            <a:r>
              <a:rPr lang="en-US" sz="1600" b="1" cap="all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30 sec for traction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143B1-BD4A-F70E-95CF-60A5040A2E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657" y="3494223"/>
            <a:ext cx="4187515" cy="29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8F0C-72D8-21A0-4191-56507C62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79CA-11ED-6784-923C-907D3533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14" y="2331894"/>
            <a:ext cx="4133520" cy="9064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5-minute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Exercise for Heart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8196-1090-E84D-4A20-7D3E507B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10D7-51F6-4E5A-65A1-B51BFE85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0" y="3170747"/>
            <a:ext cx="4125595" cy="2745395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BCA024-9787-2320-FF4F-86C9951E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443" y="723042"/>
            <a:ext cx="4047255" cy="1239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>
                <a:latin typeface="Arial Black"/>
              </a:rPr>
              <a:t>Need More Energy?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CC4A6A-40AE-AE89-E121-A640EA89CC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F180482-03A1-B3A3-EFFD-AFAD9971F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158" y="3170747"/>
            <a:ext cx="2745823" cy="3097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E2A7D-3A60-297D-1B17-8F721E4B4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733" y="3162211"/>
            <a:ext cx="2972747" cy="297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EB6C5-1099-983C-939E-694CFE9F53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732" y="3162210"/>
            <a:ext cx="2972747" cy="2972747"/>
          </a:xfrm>
          <a:prstGeom prst="rect">
            <a:avLst/>
          </a:prstGeom>
        </p:spPr>
      </p:pic>
      <p:pic>
        <p:nvPicPr>
          <p:cNvPr id="2050" name="Picture 2" descr="Push Ups Exercise Stock Illustrations ...">
            <a:extLst>
              <a:ext uri="{FF2B5EF4-FFF2-40B4-BE49-F238E27FC236}">
                <a16:creationId xmlns:a16="http://schemas.microsoft.com/office/drawing/2014/main" id="{335B38D2-7792-6973-24A5-FF286F64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"/>
          <a:stretch>
            <a:fillRect/>
          </a:stretch>
        </p:blipFill>
        <p:spPr bwMode="auto">
          <a:xfrm>
            <a:off x="1196599" y="3170747"/>
            <a:ext cx="3049012" cy="30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38A69-EDB4-84D0-0568-C9E9451C35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7533" y="3160934"/>
            <a:ext cx="3087144" cy="30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18C01-B890-7510-2D32-8346CF37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EAAA-B9BC-8B76-284F-0ADB559B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34" y="1811093"/>
            <a:ext cx="4133520" cy="9064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See How far you can 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9E1D1-3C5A-9878-F7F1-2F6A68EC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10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7D1D6D-BC06-2EC6-9645-92169414D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252" y="258583"/>
            <a:ext cx="4777122" cy="1541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>
                <a:latin typeface="Arial Black"/>
              </a:rPr>
              <a:t>Simple </a:t>
            </a:r>
            <a:r>
              <a:rPr lang="en-US" sz="3600">
                <a:latin typeface="Arial Black"/>
                <a:sym typeface="Wingdings" pitchFamily="2" charset="2"/>
              </a:rPr>
              <a:t> </a:t>
            </a:r>
            <a:r>
              <a:rPr lang="en-US" sz="3600">
                <a:latin typeface="Arial Black"/>
              </a:rPr>
              <a:t>Challenging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A7F30D-E1B4-704B-99F8-05A97E264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604516"/>
              </p:ext>
            </p:extLst>
          </p:nvPr>
        </p:nvGraphicFramePr>
        <p:xfrm>
          <a:off x="5456055" y="714426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05E79B-D21E-CBEC-5A27-52E87E19C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27" y="2808872"/>
            <a:ext cx="4631816" cy="3082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10461-77C2-9CE0-4AC5-450D2761C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397" y="2779891"/>
            <a:ext cx="1928561" cy="3857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41EC9-B5B5-9A4D-90E7-E86A59C89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420" y="2779891"/>
            <a:ext cx="3646639" cy="39336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0CE6BC-6010-59E7-CF14-BA92E339C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05" y="3080042"/>
            <a:ext cx="5063868" cy="2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4ED4-C117-F9F1-695F-42E45551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Nordic Hamstring Curls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44229-2D55-0E59-112E-F390ABCE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4221D-C40E-785C-F967-55A392C5C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2995749"/>
            <a:ext cx="3932237" cy="3567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cs typeface="Sabon Next LT"/>
              </a:rPr>
              <a:t>Have a partner hold down your legs and go as far down as you can before pushing up with your hands</a:t>
            </a:r>
          </a:p>
        </p:txBody>
      </p:sp>
      <p:pic>
        <p:nvPicPr>
          <p:cNvPr id="7" name="1000001809.mp4">
            <a:hlinkClick r:id="" action="ppaction://media"/>
            <a:extLst>
              <a:ext uri="{FF2B5EF4-FFF2-40B4-BE49-F238E27FC236}">
                <a16:creationId xmlns:a16="http://schemas.microsoft.com/office/drawing/2014/main" id="{DEAC6557-CD95-DAED-DA27-E66D6E9BC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013" y="831052"/>
            <a:ext cx="5198345" cy="51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803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808F-6E9A-F99F-7A1C-D2446386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1DFB-2EED-8298-4F5F-C699DB29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87" y="457199"/>
            <a:ext cx="3932237" cy="1090293"/>
          </a:xfrm>
        </p:spPr>
        <p:txBody>
          <a:bodyPr/>
          <a:lstStyle/>
          <a:p>
            <a:r>
              <a:rPr lang="en-US" dirty="0"/>
              <a:t>Complete the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F87E6-595D-4A22-A569-3FCDD531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75A4F9-53C9-EC28-C51B-17545DB5C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948532"/>
              </p:ext>
            </p:extLst>
          </p:nvPr>
        </p:nvGraphicFramePr>
        <p:xfrm>
          <a:off x="5181735" y="701363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EF59D6F2-6E8E-EEE3-E19F-DFA945503A7D}"/>
              </a:ext>
            </a:extLst>
          </p:cNvPr>
          <p:cNvSpPr txBox="1">
            <a:spLocks/>
          </p:cNvSpPr>
          <p:nvPr/>
        </p:nvSpPr>
        <p:spPr>
          <a:xfrm>
            <a:off x="741945" y="1669461"/>
            <a:ext cx="4133520" cy="15916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you finish, you get your name in a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DF8C8C"/>
                </a:highlight>
              </a:rPr>
              <a:t>raffle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for a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DF8C8C"/>
                </a:highlight>
              </a:rPr>
              <a:t>prize</a:t>
            </a:r>
          </a:p>
        </p:txBody>
      </p:sp>
      <p:pic>
        <p:nvPicPr>
          <p:cNvPr id="1026" name="Picture 2" descr="Man Doing Jumping Calf Raises. Presses Exercise Stock Vector - Illustration  of african, layer: 236520224">
            <a:extLst>
              <a:ext uri="{FF2B5EF4-FFF2-40B4-BE49-F238E27FC236}">
                <a16:creationId xmlns:a16="http://schemas.microsoft.com/office/drawing/2014/main" id="{647B96A6-0F78-81C7-7864-6CC14F63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69" y="3261159"/>
            <a:ext cx="3561272" cy="35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nge Exercise Vector Art, Icons, and Graphics for Free Download">
            <a:extLst>
              <a:ext uri="{FF2B5EF4-FFF2-40B4-BE49-F238E27FC236}">
                <a16:creationId xmlns:a16="http://schemas.microsoft.com/office/drawing/2014/main" id="{355EEB23-2C0C-D2C2-D76F-765BA81D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83" y="3261159"/>
            <a:ext cx="3596841" cy="35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man Doing Butt Kicks Exercise Flat ...">
            <a:extLst>
              <a:ext uri="{FF2B5EF4-FFF2-40B4-BE49-F238E27FC236}">
                <a16:creationId xmlns:a16="http://schemas.microsoft.com/office/drawing/2014/main" id="{FBF49716-62F8-9FFB-0502-189C9E023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" b="6648"/>
          <a:stretch>
            <a:fillRect/>
          </a:stretch>
        </p:blipFill>
        <p:spPr bwMode="auto">
          <a:xfrm>
            <a:off x="1120811" y="3199734"/>
            <a:ext cx="3561272" cy="365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 Knees Vector Art, Icons, and ...">
            <a:extLst>
              <a:ext uri="{FF2B5EF4-FFF2-40B4-BE49-F238E27FC236}">
                <a16:creationId xmlns:a16="http://schemas.microsoft.com/office/drawing/2014/main" id="{A43612B4-CE0A-679B-2CD5-71CB9AAB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6" y="3199734"/>
            <a:ext cx="3561272" cy="35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700+ Jump Squats Stock Illustrations ...">
            <a:extLst>
              <a:ext uri="{FF2B5EF4-FFF2-40B4-BE49-F238E27FC236}">
                <a16:creationId xmlns:a16="http://schemas.microsoft.com/office/drawing/2014/main" id="{689FFAF0-70DE-F88C-B259-B81ADB49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8" y="3322584"/>
            <a:ext cx="4829807" cy="324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4031-DA50-CBA6-B283-6CC4317A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DE98-B0C8-6AC6-4043-1FBD386C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87" y="457199"/>
            <a:ext cx="3932237" cy="1090293"/>
          </a:xfrm>
        </p:spPr>
        <p:txBody>
          <a:bodyPr/>
          <a:lstStyle/>
          <a:p>
            <a:r>
              <a:rPr lang="en-US" dirty="0"/>
              <a:t>Complete the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9D0FB-8645-352B-3A3B-09AE0969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678C2D5-5D10-1837-88E9-6AD377DC5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501283"/>
              </p:ext>
            </p:extLst>
          </p:nvPr>
        </p:nvGraphicFramePr>
        <p:xfrm>
          <a:off x="5166728" y="579281"/>
          <a:ext cx="6660860" cy="5699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D601803-7688-535A-2A33-6DED58A46022}"/>
              </a:ext>
            </a:extLst>
          </p:cNvPr>
          <p:cNvSpPr txBox="1">
            <a:spLocks/>
          </p:cNvSpPr>
          <p:nvPr/>
        </p:nvSpPr>
        <p:spPr>
          <a:xfrm>
            <a:off x="741945" y="1669461"/>
            <a:ext cx="4133520" cy="15916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you finish, you get your name in a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DF8C8C"/>
                </a:highlight>
              </a:rPr>
              <a:t>raffle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for a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DF8C8C"/>
                </a:highlight>
              </a:rPr>
              <a:t>prize</a:t>
            </a:r>
          </a:p>
        </p:txBody>
      </p:sp>
      <p:pic>
        <p:nvPicPr>
          <p:cNvPr id="4098" name="Picture 2" descr="Woman Doing Arm Swings Exercise Flat ...">
            <a:extLst>
              <a:ext uri="{FF2B5EF4-FFF2-40B4-BE49-F238E27FC236}">
                <a16:creationId xmlns:a16="http://schemas.microsoft.com/office/drawing/2014/main" id="{4289E705-DD77-A6A8-F150-AA506F8DB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>
            <a:fillRect/>
          </a:stretch>
        </p:blipFill>
        <p:spPr bwMode="auto">
          <a:xfrm>
            <a:off x="1033208" y="3201262"/>
            <a:ext cx="3550993" cy="36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umping Jacks | Illustrated Exercise Guide">
            <a:extLst>
              <a:ext uri="{FF2B5EF4-FFF2-40B4-BE49-F238E27FC236}">
                <a16:creationId xmlns:a16="http://schemas.microsoft.com/office/drawing/2014/main" id="{D0622259-23F2-BAC7-F2CD-8CB3C0D6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30" y="3261159"/>
            <a:ext cx="4832147" cy="32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 did mountain climbers every day for a week — here's what happened | Tom's  Guide">
            <a:extLst>
              <a:ext uri="{FF2B5EF4-FFF2-40B4-BE49-F238E27FC236}">
                <a16:creationId xmlns:a16="http://schemas.microsoft.com/office/drawing/2014/main" id="{3AB6F392-1E94-DB2B-E063-FBC29AB0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/>
          <a:stretch>
            <a:fillRect/>
          </a:stretch>
        </p:blipFill>
        <p:spPr bwMode="auto">
          <a:xfrm>
            <a:off x="364412" y="3373178"/>
            <a:ext cx="5108638" cy="299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43,800+ Push Ups Stock Photos, Pictures ...">
            <a:extLst>
              <a:ext uri="{FF2B5EF4-FFF2-40B4-BE49-F238E27FC236}">
                <a16:creationId xmlns:a16="http://schemas.microsoft.com/office/drawing/2014/main" id="{EE2F8B2E-89C5-E801-00A5-4ABE6A44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4" y="3321056"/>
            <a:ext cx="4419333" cy="303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eso Muerto Ejercicio Stock Vectors ...">
            <a:extLst>
              <a:ext uri="{FF2B5EF4-FFF2-40B4-BE49-F238E27FC236}">
                <a16:creationId xmlns:a16="http://schemas.microsoft.com/office/drawing/2014/main" id="{169302EA-D59E-D605-A208-7C4C0000A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>
            <a:fillRect/>
          </a:stretch>
        </p:blipFill>
        <p:spPr bwMode="auto">
          <a:xfrm>
            <a:off x="1203416" y="3261159"/>
            <a:ext cx="3428975" cy="32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59070-9C24-66C5-E3A5-BCF656C9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06A2-B89B-D3EB-2CE7-AD269261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3" y="579450"/>
            <a:ext cx="7322112" cy="77999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5-minute Home Exercises </a:t>
            </a:r>
            <a:b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long term pain relief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3ACDACF-CB58-9258-F25B-AA6F41EC9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41635"/>
              </p:ext>
            </p:extLst>
          </p:nvPr>
        </p:nvGraphicFramePr>
        <p:xfrm>
          <a:off x="267242" y="1331900"/>
          <a:ext cx="4368513" cy="5492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6F97179-04FB-E504-6F5C-8877A6CB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4226" y="166898"/>
            <a:ext cx="5123548" cy="5348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3200" dirty="0">
                <a:latin typeface="Arial Black"/>
                <a:cs typeface="Sabon Next LT"/>
              </a:rPr>
              <a:t>Neck or Back Pain?</a:t>
            </a:r>
          </a:p>
        </p:txBody>
      </p:sp>
      <p:pic>
        <p:nvPicPr>
          <p:cNvPr id="2050" name="Picture 2" descr="12 Best Scapular Retraction Exercise - How to Do It and Its Benefits">
            <a:extLst>
              <a:ext uri="{FF2B5EF4-FFF2-40B4-BE49-F238E27FC236}">
                <a16:creationId xmlns:a16="http://schemas.microsoft.com/office/drawing/2014/main" id="{025B05EA-812E-5995-65B2-2A8637F5B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6" b="4323"/>
          <a:stretch>
            <a:fillRect/>
          </a:stretch>
        </p:blipFill>
        <p:spPr bwMode="auto">
          <a:xfrm>
            <a:off x="4895460" y="1367643"/>
            <a:ext cx="3849102" cy="1768698"/>
          </a:xfrm>
          <a:prstGeom prst="rect">
            <a:avLst/>
          </a:prstGeom>
          <a:noFill/>
          <a:ln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Ease Jaw Pain | Loving Life Chiropractic">
            <a:extLst>
              <a:ext uri="{FF2B5EF4-FFF2-40B4-BE49-F238E27FC236}">
                <a16:creationId xmlns:a16="http://schemas.microsoft.com/office/drawing/2014/main" id="{207DE42C-247C-3481-AF6C-B2FCD52E0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88"/>
          <a:stretch>
            <a:fillRect/>
          </a:stretch>
        </p:blipFill>
        <p:spPr bwMode="auto">
          <a:xfrm>
            <a:off x="8744562" y="1367642"/>
            <a:ext cx="3447438" cy="1768698"/>
          </a:xfrm>
          <a:prstGeom prst="rect">
            <a:avLst/>
          </a:prstGeom>
          <a:noFill/>
          <a:ln w="9525"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Get Rid Of Neck Pain - 9 Best ...">
            <a:extLst>
              <a:ext uri="{FF2B5EF4-FFF2-40B4-BE49-F238E27FC236}">
                <a16:creationId xmlns:a16="http://schemas.microsoft.com/office/drawing/2014/main" id="{ED4E6B04-A643-4819-1EF0-0AE1A73E5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"/>
          <a:stretch>
            <a:fillRect/>
          </a:stretch>
        </p:blipFill>
        <p:spPr bwMode="auto">
          <a:xfrm>
            <a:off x="4895459" y="3181755"/>
            <a:ext cx="3274908" cy="1588013"/>
          </a:xfrm>
          <a:prstGeom prst="rect">
            <a:avLst/>
          </a:prstGeom>
          <a:noFill/>
          <a:ln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To Get Rid Of Neck Pain - 9 Best ...">
            <a:extLst>
              <a:ext uri="{FF2B5EF4-FFF2-40B4-BE49-F238E27FC236}">
                <a16:creationId xmlns:a16="http://schemas.microsoft.com/office/drawing/2014/main" id="{495C77E1-C1DC-E453-51E7-BDEC56B89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9"/>
          <a:stretch>
            <a:fillRect/>
          </a:stretch>
        </p:blipFill>
        <p:spPr bwMode="auto">
          <a:xfrm>
            <a:off x="8099221" y="3181443"/>
            <a:ext cx="3275564" cy="1588014"/>
          </a:xfrm>
          <a:prstGeom prst="rect">
            <a:avLst/>
          </a:prstGeom>
          <a:noFill/>
          <a:ln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1+ Thousand Cat Cow Pose Royalty-Free Images, Stock Photos &amp; Pictures |  Shutterstock">
            <a:extLst>
              <a:ext uri="{FF2B5EF4-FFF2-40B4-BE49-F238E27FC236}">
                <a16:creationId xmlns:a16="http://schemas.microsoft.com/office/drawing/2014/main" id="{D4014A48-36FB-A758-284B-BDA66588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"/>
          <a:stretch>
            <a:fillRect/>
          </a:stretch>
        </p:blipFill>
        <p:spPr bwMode="auto">
          <a:xfrm>
            <a:off x="4895458" y="4814559"/>
            <a:ext cx="2169728" cy="2036703"/>
          </a:xfrm>
          <a:prstGeom prst="rect">
            <a:avLst/>
          </a:prstGeom>
          <a:noFill/>
          <a:ln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rengthen lower back and core muscles">
            <a:extLst>
              <a:ext uri="{FF2B5EF4-FFF2-40B4-BE49-F238E27FC236}">
                <a16:creationId xmlns:a16="http://schemas.microsoft.com/office/drawing/2014/main" id="{19886723-4DE8-6FD8-C7BE-83AD1E848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2"/>
          <a:stretch>
            <a:fillRect/>
          </a:stretch>
        </p:blipFill>
        <p:spPr bwMode="auto">
          <a:xfrm>
            <a:off x="7065186" y="4814559"/>
            <a:ext cx="4457092" cy="2037015"/>
          </a:xfrm>
          <a:prstGeom prst="rect">
            <a:avLst/>
          </a:prstGeom>
          <a:noFill/>
          <a:ln>
            <a:solidFill>
              <a:srgbClr val="DF8C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52F4F-7845-E546-B5CC-E94BC4F7E475}"/>
              </a:ext>
            </a:extLst>
          </p:cNvPr>
          <p:cNvSpPr txBox="1"/>
          <p:nvPr/>
        </p:nvSpPr>
        <p:spPr>
          <a:xfrm>
            <a:off x="5040763" y="1359441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99C95-7803-D9A9-4EC3-67674E6BC07B}"/>
              </a:ext>
            </a:extLst>
          </p:cNvPr>
          <p:cNvSpPr txBox="1"/>
          <p:nvPr/>
        </p:nvSpPr>
        <p:spPr>
          <a:xfrm>
            <a:off x="8744562" y="1331900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3D233-2E2A-0305-84F6-C66E65B71369}"/>
              </a:ext>
            </a:extLst>
          </p:cNvPr>
          <p:cNvSpPr txBox="1"/>
          <p:nvPr/>
        </p:nvSpPr>
        <p:spPr>
          <a:xfrm>
            <a:off x="5040763" y="3182373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31FB8-3C15-33FA-7CC3-307FCB09AFB4}"/>
              </a:ext>
            </a:extLst>
          </p:cNvPr>
          <p:cNvSpPr txBox="1"/>
          <p:nvPr/>
        </p:nvSpPr>
        <p:spPr>
          <a:xfrm>
            <a:off x="8120260" y="3181132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B6DE1-35F0-6B00-AF65-374FEB1D5BA7}"/>
              </a:ext>
            </a:extLst>
          </p:cNvPr>
          <p:cNvSpPr txBox="1"/>
          <p:nvPr/>
        </p:nvSpPr>
        <p:spPr>
          <a:xfrm>
            <a:off x="5040763" y="4824801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BADC4-FFE1-0645-6BE0-CF713AA3F7F8}"/>
              </a:ext>
            </a:extLst>
          </p:cNvPr>
          <p:cNvSpPr txBox="1"/>
          <p:nvPr/>
        </p:nvSpPr>
        <p:spPr>
          <a:xfrm>
            <a:off x="7143319" y="4827969"/>
            <a:ext cx="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1844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1721294"/>
          </a:xfrm>
        </p:spPr>
        <p:txBody>
          <a:bodyPr/>
          <a:lstStyle/>
          <a:p>
            <a:r>
              <a:rPr lang="en-US"/>
              <a:t>Thank 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2950965"/>
            <a:ext cx="3716547" cy="30972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Anna Kristiansen, SPT</a:t>
            </a:r>
          </a:p>
          <a:p>
            <a:r>
              <a:rPr lang="en-US">
                <a:hlinkClick r:id="rId3"/>
              </a:rPr>
              <a:t>kris2071@pacificu.edu</a:t>
            </a:r>
            <a:endParaRPr lang="en-US"/>
          </a:p>
          <a:p>
            <a:endParaRPr lang="en-US">
              <a:cs typeface="Sabon Next LT"/>
            </a:endParaRPr>
          </a:p>
          <a:p>
            <a:r>
              <a:rPr lang="en-US">
                <a:cs typeface="Sabon Next LT"/>
              </a:rPr>
              <a:t>Lily Soohoo-Hui, SPT </a:t>
            </a:r>
          </a:p>
          <a:p>
            <a:r>
              <a:rPr lang="en-US">
                <a:cs typeface="Sabon Next LT"/>
                <a:hlinkClick r:id="rId4"/>
              </a:rPr>
              <a:t>Sooh2713@pacificu.edu</a:t>
            </a:r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  <a:p>
            <a:r>
              <a:rPr lang="en-US">
                <a:cs typeface="Sabon Next LT"/>
              </a:rPr>
              <a:t>Cora Erickson, SPT</a:t>
            </a:r>
          </a:p>
          <a:p>
            <a:r>
              <a:rPr lang="en-US">
                <a:cs typeface="Sabon Next LT"/>
                <a:hlinkClick r:id="rId5"/>
              </a:rPr>
              <a:t>q092166g@pacificu.edu</a:t>
            </a:r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{B2B234EE-A933-4157-A2D3-39C3DAD4BCBA}TF8a9b5915-b8c7-461e-8cdd-693d48b5e32371f7b7e2_win32-4bf0b9a2ea37</Template>
  <TotalTime>77</TotalTime>
  <Words>291</Words>
  <Application>Microsoft Macintosh PowerPoint</Application>
  <PresentationFormat>Widescreen</PresentationFormat>
  <Paragraphs>92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Sabon Next LT</vt:lpstr>
      <vt:lpstr>Custom</vt:lpstr>
      <vt:lpstr>Engineers in  Motion</vt:lpstr>
      <vt:lpstr>5-minute Exercise for the desk</vt:lpstr>
      <vt:lpstr>5-minute Exercise for Heart Rate</vt:lpstr>
      <vt:lpstr>See How far you can go</vt:lpstr>
      <vt:lpstr>Nordic Hamstring Curls</vt:lpstr>
      <vt:lpstr>Complete the Challenge</vt:lpstr>
      <vt:lpstr>Complete the Challenge</vt:lpstr>
      <vt:lpstr>5-minute Home Exercises  for long term pain relief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Engineers in  Motion</dc:title>
  <dc:subject/>
  <dc:creator>Anna Kristiansen</dc:creator>
  <cp:lastModifiedBy>Ene, Stefan</cp:lastModifiedBy>
  <cp:revision>8</cp:revision>
  <dcterms:created xsi:type="dcterms:W3CDTF">2025-07-13T17:17:56Z</dcterms:created>
  <dcterms:modified xsi:type="dcterms:W3CDTF">2025-07-25T05:53:55Z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